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0" r:id="rId3"/>
    <p:sldId id="263" r:id="rId4"/>
    <p:sldId id="262" r:id="rId5"/>
    <p:sldId id="257" r:id="rId6"/>
    <p:sldId id="258" r:id="rId7"/>
    <p:sldId id="259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571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DAE4D-AF3D-4B0D-B2DB-A67FAD9996C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DD168E-B214-45D7-AAAB-4047E2EB39A2}">
      <dgm:prSet phldrT="[Text]"/>
      <dgm:spPr/>
      <dgm:t>
        <a:bodyPr/>
        <a:lstStyle/>
        <a:p>
          <a:r>
            <a:rPr lang="en-US" b="1" dirty="0" smtClean="0"/>
            <a:t>PROGRAMARE</a:t>
          </a:r>
          <a:endParaRPr lang="en-US" b="1" dirty="0"/>
        </a:p>
      </dgm:t>
    </dgm:pt>
    <dgm:pt modelId="{302A5A61-4D57-4B8C-9734-470335C59D2B}" type="parTrans" cxnId="{3A1EEF82-7412-4A33-88AB-62C1DDCE2914}">
      <dgm:prSet/>
      <dgm:spPr/>
      <dgm:t>
        <a:bodyPr/>
        <a:lstStyle/>
        <a:p>
          <a:endParaRPr lang="en-US"/>
        </a:p>
      </dgm:t>
    </dgm:pt>
    <dgm:pt modelId="{4E4B7CBA-05A3-4001-86E7-C3473CAD8CAC}" type="sibTrans" cxnId="{3A1EEF82-7412-4A33-88AB-62C1DDCE2914}">
      <dgm:prSet/>
      <dgm:spPr/>
      <dgm:t>
        <a:bodyPr/>
        <a:lstStyle/>
        <a:p>
          <a:endParaRPr lang="en-US"/>
        </a:p>
      </dgm:t>
    </dgm:pt>
    <dgm:pt modelId="{DD17E8E2-3BDA-4920-91FE-D5DFE6516CF2}">
      <dgm:prSet phldrT="[Text]" custT="1"/>
      <dgm:spPr/>
      <dgm:t>
        <a:bodyPr/>
        <a:lstStyle/>
        <a:p>
          <a:r>
            <a:rPr lang="en-US" sz="2000" b="1" dirty="0" smtClean="0"/>
            <a:t>1. PRECOMANDA</a:t>
          </a:r>
          <a:endParaRPr lang="en-US" sz="2000" b="1" dirty="0"/>
        </a:p>
      </dgm:t>
    </dgm:pt>
    <dgm:pt modelId="{D2AF5CFC-6243-4073-9E98-856943BB7324}" type="parTrans" cxnId="{2457D272-0AA6-4B8F-BB35-8DD9E5D27B8C}">
      <dgm:prSet/>
      <dgm:spPr/>
      <dgm:t>
        <a:bodyPr/>
        <a:lstStyle/>
        <a:p>
          <a:endParaRPr lang="en-US"/>
        </a:p>
      </dgm:t>
    </dgm:pt>
    <dgm:pt modelId="{88243907-6827-4680-977C-B524F6848D20}" type="sibTrans" cxnId="{2457D272-0AA6-4B8F-BB35-8DD9E5D27B8C}">
      <dgm:prSet/>
      <dgm:spPr/>
      <dgm:t>
        <a:bodyPr/>
        <a:lstStyle/>
        <a:p>
          <a:endParaRPr lang="en-US"/>
        </a:p>
      </dgm:t>
    </dgm:pt>
    <dgm:pt modelId="{06E0F4C6-7CA3-49DE-B518-70B9F82B98CD}">
      <dgm:prSet phldrT="[Text]" custT="1"/>
      <dgm:spPr/>
      <dgm:t>
        <a:bodyPr/>
        <a:lstStyle/>
        <a:p>
          <a:r>
            <a:rPr lang="en-US" sz="2000" b="1" dirty="0" smtClean="0"/>
            <a:t>2. DIAGNOZA</a:t>
          </a:r>
          <a:endParaRPr lang="en-US" sz="2000" b="1" dirty="0"/>
        </a:p>
      </dgm:t>
    </dgm:pt>
    <dgm:pt modelId="{0382E11A-D05B-4FD0-951F-C450B8E15A9F}" type="parTrans" cxnId="{FE781C33-1B9F-44F9-9096-56262D9FD698}">
      <dgm:prSet/>
      <dgm:spPr/>
      <dgm:t>
        <a:bodyPr/>
        <a:lstStyle/>
        <a:p>
          <a:endParaRPr lang="en-US"/>
        </a:p>
      </dgm:t>
    </dgm:pt>
    <dgm:pt modelId="{815B3831-E830-442D-968F-EAB918FFD58C}" type="sibTrans" cxnId="{FE781C33-1B9F-44F9-9096-56262D9FD698}">
      <dgm:prSet/>
      <dgm:spPr/>
      <dgm:t>
        <a:bodyPr/>
        <a:lstStyle/>
        <a:p>
          <a:endParaRPr lang="en-US"/>
        </a:p>
      </dgm:t>
    </dgm:pt>
    <dgm:pt modelId="{2080183F-5F49-4D3A-A255-8A23AA863107}">
      <dgm:prSet phldrT="[Text]"/>
      <dgm:spPr/>
      <dgm:t>
        <a:bodyPr/>
        <a:lstStyle/>
        <a:p>
          <a:r>
            <a:rPr lang="en-US" b="1" dirty="0" smtClean="0"/>
            <a:t>COMANDA IN ATELIER SAU SECTIE</a:t>
          </a:r>
          <a:endParaRPr lang="en-US" b="1" dirty="0"/>
        </a:p>
      </dgm:t>
    </dgm:pt>
    <dgm:pt modelId="{12B4F79F-8947-4CC2-915A-76AE1D5C84B8}" type="parTrans" cxnId="{3CD571BC-CD4E-4090-A809-F7C2878A5348}">
      <dgm:prSet/>
      <dgm:spPr/>
      <dgm:t>
        <a:bodyPr/>
        <a:lstStyle/>
        <a:p>
          <a:endParaRPr lang="en-US"/>
        </a:p>
      </dgm:t>
    </dgm:pt>
    <dgm:pt modelId="{271BD073-1FBD-485C-B03E-C865649A3A5B}" type="sibTrans" cxnId="{3CD571BC-CD4E-4090-A809-F7C2878A5348}">
      <dgm:prSet/>
      <dgm:spPr/>
      <dgm:t>
        <a:bodyPr/>
        <a:lstStyle/>
        <a:p>
          <a:endParaRPr lang="en-US"/>
        </a:p>
      </dgm:t>
    </dgm:pt>
    <dgm:pt modelId="{1C13EFCC-AACA-4B80-9402-3407260D9B28}">
      <dgm:prSet phldrT="[Text]" custT="1"/>
      <dgm:spPr/>
      <dgm:t>
        <a:bodyPr/>
        <a:lstStyle/>
        <a:p>
          <a:r>
            <a:rPr lang="en-US" sz="1700" dirty="0" smtClean="0"/>
            <a:t>3. </a:t>
          </a:r>
          <a:r>
            <a:rPr lang="en-US" sz="2000" b="1" dirty="0" smtClean="0"/>
            <a:t>EFECTUARE OPERATII MENTENANTA</a:t>
          </a:r>
          <a:endParaRPr lang="en-US" sz="2000" b="1" dirty="0"/>
        </a:p>
      </dgm:t>
    </dgm:pt>
    <dgm:pt modelId="{2E3AB1AB-8E89-49C6-940E-F77110475286}" type="parTrans" cxnId="{8064EBCC-6114-4401-B1C0-705977C0BE30}">
      <dgm:prSet/>
      <dgm:spPr/>
      <dgm:t>
        <a:bodyPr/>
        <a:lstStyle/>
        <a:p>
          <a:endParaRPr lang="en-US"/>
        </a:p>
      </dgm:t>
    </dgm:pt>
    <dgm:pt modelId="{4BADC725-B7E2-4A70-9A5B-33A8DD2B4102}" type="sibTrans" cxnId="{8064EBCC-6114-4401-B1C0-705977C0BE30}">
      <dgm:prSet/>
      <dgm:spPr/>
      <dgm:t>
        <a:bodyPr/>
        <a:lstStyle/>
        <a:p>
          <a:endParaRPr lang="en-US"/>
        </a:p>
      </dgm:t>
    </dgm:pt>
    <dgm:pt modelId="{1BDC4285-20FB-4012-9626-6C688B8D9589}">
      <dgm:prSet phldrT="[Text]" custT="1"/>
      <dgm:spPr/>
      <dgm:t>
        <a:bodyPr/>
        <a:lstStyle/>
        <a:p>
          <a:r>
            <a:rPr lang="en-US" sz="2000" b="1" dirty="0" smtClean="0"/>
            <a:t>4. PROBE /TESTARI/ALTE OPERATII FINALE</a:t>
          </a:r>
          <a:endParaRPr lang="en-US" sz="2000" b="1" dirty="0"/>
        </a:p>
      </dgm:t>
    </dgm:pt>
    <dgm:pt modelId="{47F04C16-7A42-4249-BBD7-46629653CE79}" type="parTrans" cxnId="{9C2A740E-91CE-45E7-91AA-31E1BD8ED036}">
      <dgm:prSet/>
      <dgm:spPr/>
      <dgm:t>
        <a:bodyPr/>
        <a:lstStyle/>
        <a:p>
          <a:endParaRPr lang="en-US"/>
        </a:p>
      </dgm:t>
    </dgm:pt>
    <dgm:pt modelId="{E3209EF0-A5ED-475D-906B-BA5D5AED942D}" type="sibTrans" cxnId="{9C2A740E-91CE-45E7-91AA-31E1BD8ED036}">
      <dgm:prSet/>
      <dgm:spPr/>
      <dgm:t>
        <a:bodyPr/>
        <a:lstStyle/>
        <a:p>
          <a:endParaRPr lang="en-US"/>
        </a:p>
      </dgm:t>
    </dgm:pt>
    <dgm:pt modelId="{CF362917-EDE9-4114-A6F5-436CCA1CF65B}">
      <dgm:prSet phldrT="[Text]"/>
      <dgm:spPr/>
      <dgm:t>
        <a:bodyPr/>
        <a:lstStyle/>
        <a:p>
          <a:r>
            <a:rPr lang="en-US" b="1" dirty="0" smtClean="0"/>
            <a:t>FINALIZARE COMANDA </a:t>
          </a:r>
          <a:endParaRPr lang="en-US" b="1" dirty="0"/>
        </a:p>
      </dgm:t>
    </dgm:pt>
    <dgm:pt modelId="{4ABF5E68-E580-4D71-9751-D31902AF9C77}" type="parTrans" cxnId="{2E369B14-5D0A-4E1D-A9C2-EFA795C7B6D7}">
      <dgm:prSet/>
      <dgm:spPr/>
      <dgm:t>
        <a:bodyPr/>
        <a:lstStyle/>
        <a:p>
          <a:endParaRPr lang="en-US"/>
        </a:p>
      </dgm:t>
    </dgm:pt>
    <dgm:pt modelId="{FCD7672E-EDFB-48AD-8361-16F94003F8D4}" type="sibTrans" cxnId="{2E369B14-5D0A-4E1D-A9C2-EFA795C7B6D7}">
      <dgm:prSet/>
      <dgm:spPr/>
      <dgm:t>
        <a:bodyPr/>
        <a:lstStyle/>
        <a:p>
          <a:endParaRPr lang="en-US"/>
        </a:p>
      </dgm:t>
    </dgm:pt>
    <dgm:pt modelId="{860E83F4-6455-47F6-986B-F19A90310D8E}">
      <dgm:prSet phldrT="[Text]" custT="1"/>
      <dgm:spPr/>
      <dgm:t>
        <a:bodyPr/>
        <a:lstStyle/>
        <a:p>
          <a:r>
            <a:rPr lang="en-US" sz="2100" dirty="0" smtClean="0"/>
            <a:t>5</a:t>
          </a:r>
          <a:r>
            <a:rPr lang="en-US" sz="2000" b="1" dirty="0" smtClean="0"/>
            <a:t>. PREDARE AUTOMOBIL</a:t>
          </a:r>
          <a:endParaRPr lang="en-US" sz="2000" b="1" dirty="0"/>
        </a:p>
      </dgm:t>
    </dgm:pt>
    <dgm:pt modelId="{5DD0BC5E-626C-43D3-800E-3E86699B8423}" type="parTrans" cxnId="{0789C6C1-5F43-4B69-A8D4-9D8AA10F5B15}">
      <dgm:prSet/>
      <dgm:spPr/>
      <dgm:t>
        <a:bodyPr/>
        <a:lstStyle/>
        <a:p>
          <a:endParaRPr lang="en-US"/>
        </a:p>
      </dgm:t>
    </dgm:pt>
    <dgm:pt modelId="{F10AC3BD-FA50-4442-A5D0-F3A81F282713}" type="sibTrans" cxnId="{0789C6C1-5F43-4B69-A8D4-9D8AA10F5B15}">
      <dgm:prSet/>
      <dgm:spPr/>
      <dgm:t>
        <a:bodyPr/>
        <a:lstStyle/>
        <a:p>
          <a:endParaRPr lang="en-US"/>
        </a:p>
      </dgm:t>
    </dgm:pt>
    <dgm:pt modelId="{FEA3B4C7-4B3F-4D01-8EEA-2BB73134D8BB}">
      <dgm:prSet phldrT="[Text]" custT="1"/>
      <dgm:spPr/>
      <dgm:t>
        <a:bodyPr/>
        <a:lstStyle/>
        <a:p>
          <a:r>
            <a:rPr lang="en-US" sz="2000" b="1" dirty="0" smtClean="0"/>
            <a:t>6. VERIFICARI FINALE </a:t>
          </a:r>
          <a:endParaRPr lang="en-US" sz="2000" b="1" dirty="0"/>
        </a:p>
      </dgm:t>
    </dgm:pt>
    <dgm:pt modelId="{69FD4A25-4898-479F-8BEA-892F535B4AD9}" type="parTrans" cxnId="{838FB735-AFE7-48C2-B5E5-167D0E178C18}">
      <dgm:prSet/>
      <dgm:spPr/>
      <dgm:t>
        <a:bodyPr/>
        <a:lstStyle/>
        <a:p>
          <a:endParaRPr lang="en-US"/>
        </a:p>
      </dgm:t>
    </dgm:pt>
    <dgm:pt modelId="{58B7CE22-F75D-4757-BE34-F7658F73AC04}" type="sibTrans" cxnId="{838FB735-AFE7-48C2-B5E5-167D0E178C18}">
      <dgm:prSet/>
      <dgm:spPr/>
      <dgm:t>
        <a:bodyPr/>
        <a:lstStyle/>
        <a:p>
          <a:endParaRPr lang="en-US"/>
        </a:p>
      </dgm:t>
    </dgm:pt>
    <dgm:pt modelId="{ED140785-606F-4839-9EF2-59D661825FDC}" type="pres">
      <dgm:prSet presAssocID="{898DAE4D-AF3D-4B0D-B2DB-A67FAD9996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BFF64F-6729-4C81-ACB6-C7BED643742A}" type="pres">
      <dgm:prSet presAssocID="{CF362917-EDE9-4114-A6F5-436CCA1CF65B}" presName="boxAndChildren" presStyleCnt="0"/>
      <dgm:spPr/>
    </dgm:pt>
    <dgm:pt modelId="{0C832AA8-015A-48FB-A560-5C8C53F83435}" type="pres">
      <dgm:prSet presAssocID="{CF362917-EDE9-4114-A6F5-436CCA1CF65B}" presName="parentTextBox" presStyleLbl="node1" presStyleIdx="0" presStyleCnt="3"/>
      <dgm:spPr/>
      <dgm:t>
        <a:bodyPr/>
        <a:lstStyle/>
        <a:p>
          <a:endParaRPr lang="en-US"/>
        </a:p>
      </dgm:t>
    </dgm:pt>
    <dgm:pt modelId="{70A2655F-494A-4F7D-A81B-48B1CF3AB50D}" type="pres">
      <dgm:prSet presAssocID="{CF362917-EDE9-4114-A6F5-436CCA1CF65B}" presName="entireBox" presStyleLbl="node1" presStyleIdx="0" presStyleCnt="3"/>
      <dgm:spPr/>
      <dgm:t>
        <a:bodyPr/>
        <a:lstStyle/>
        <a:p>
          <a:endParaRPr lang="en-US"/>
        </a:p>
      </dgm:t>
    </dgm:pt>
    <dgm:pt modelId="{E160CCD0-0A78-4202-AC57-10B1BA9563E3}" type="pres">
      <dgm:prSet presAssocID="{CF362917-EDE9-4114-A6F5-436CCA1CF65B}" presName="descendantBox" presStyleCnt="0"/>
      <dgm:spPr/>
    </dgm:pt>
    <dgm:pt modelId="{3EBA586C-3670-4786-99A5-7153D6123320}" type="pres">
      <dgm:prSet presAssocID="{860E83F4-6455-47F6-986B-F19A90310D8E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6C535-690D-46B3-8E16-21A9A8428E63}" type="pres">
      <dgm:prSet presAssocID="{FEA3B4C7-4B3F-4D01-8EEA-2BB73134D8BB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20379-B55A-4ECA-B4A8-445AA29D340F}" type="pres">
      <dgm:prSet presAssocID="{271BD073-1FBD-485C-B03E-C865649A3A5B}" presName="sp" presStyleCnt="0"/>
      <dgm:spPr/>
    </dgm:pt>
    <dgm:pt modelId="{8CAF27F3-3B8A-4A75-AA29-E180D2839013}" type="pres">
      <dgm:prSet presAssocID="{2080183F-5F49-4D3A-A255-8A23AA863107}" presName="arrowAndChildren" presStyleCnt="0"/>
      <dgm:spPr/>
    </dgm:pt>
    <dgm:pt modelId="{ADED4AF0-BF49-433A-8702-715B16C1DCE3}" type="pres">
      <dgm:prSet presAssocID="{2080183F-5F49-4D3A-A255-8A23AA863107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BE073588-B224-4FD6-82D9-9242515D1FFA}" type="pres">
      <dgm:prSet presAssocID="{2080183F-5F49-4D3A-A255-8A23AA863107}" presName="arrow" presStyleLbl="node1" presStyleIdx="1" presStyleCnt="3"/>
      <dgm:spPr/>
      <dgm:t>
        <a:bodyPr/>
        <a:lstStyle/>
        <a:p>
          <a:endParaRPr lang="en-US"/>
        </a:p>
      </dgm:t>
    </dgm:pt>
    <dgm:pt modelId="{5A39E395-72F7-4CBD-BB2A-F93BCEF4E195}" type="pres">
      <dgm:prSet presAssocID="{2080183F-5F49-4D3A-A255-8A23AA863107}" presName="descendantArrow" presStyleCnt="0"/>
      <dgm:spPr/>
    </dgm:pt>
    <dgm:pt modelId="{9D1B445A-33A6-4DEA-BC9D-E105D579899F}" type="pres">
      <dgm:prSet presAssocID="{1C13EFCC-AACA-4B80-9402-3407260D9B28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5D463-000D-49E9-A9F4-05AFF62BD75C}" type="pres">
      <dgm:prSet presAssocID="{1BDC4285-20FB-4012-9626-6C688B8D958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9BD25-835B-4032-B935-03539FB72848}" type="pres">
      <dgm:prSet presAssocID="{4E4B7CBA-05A3-4001-86E7-C3473CAD8CAC}" presName="sp" presStyleCnt="0"/>
      <dgm:spPr/>
    </dgm:pt>
    <dgm:pt modelId="{6641C423-0F10-4FCB-917A-B0DE527D0D96}" type="pres">
      <dgm:prSet presAssocID="{27DD168E-B214-45D7-AAAB-4047E2EB39A2}" presName="arrowAndChildren" presStyleCnt="0"/>
      <dgm:spPr/>
    </dgm:pt>
    <dgm:pt modelId="{14CE8CAC-8904-487B-AD18-A1E2012377F2}" type="pres">
      <dgm:prSet presAssocID="{27DD168E-B214-45D7-AAAB-4047E2EB39A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75522898-C0FD-4CCB-BD91-6E851F724063}" type="pres">
      <dgm:prSet presAssocID="{27DD168E-B214-45D7-AAAB-4047E2EB39A2}" presName="arrow" presStyleLbl="node1" presStyleIdx="2" presStyleCnt="3"/>
      <dgm:spPr/>
      <dgm:t>
        <a:bodyPr/>
        <a:lstStyle/>
        <a:p>
          <a:endParaRPr lang="en-US"/>
        </a:p>
      </dgm:t>
    </dgm:pt>
    <dgm:pt modelId="{26D55F42-F1F8-426C-A3DD-64010C7D1CE3}" type="pres">
      <dgm:prSet presAssocID="{27DD168E-B214-45D7-AAAB-4047E2EB39A2}" presName="descendantArrow" presStyleCnt="0"/>
      <dgm:spPr/>
    </dgm:pt>
    <dgm:pt modelId="{311373C2-BC05-4B9A-81F1-99850E18BF3E}" type="pres">
      <dgm:prSet presAssocID="{DD17E8E2-3BDA-4920-91FE-D5DFE6516CF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5EB80-92BD-46A0-9A6D-4B6DB7117662}" type="pres">
      <dgm:prSet presAssocID="{06E0F4C6-7CA3-49DE-B518-70B9F82B98C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D6BB6-76A5-4ECE-81D2-B74813949075}" type="presOf" srcId="{27DD168E-B214-45D7-AAAB-4047E2EB39A2}" destId="{14CE8CAC-8904-487B-AD18-A1E2012377F2}" srcOrd="0" destOrd="0" presId="urn:microsoft.com/office/officeart/2005/8/layout/process4"/>
    <dgm:cxn modelId="{8064EBCC-6114-4401-B1C0-705977C0BE30}" srcId="{2080183F-5F49-4D3A-A255-8A23AA863107}" destId="{1C13EFCC-AACA-4B80-9402-3407260D9B28}" srcOrd="0" destOrd="0" parTransId="{2E3AB1AB-8E89-49C6-940E-F77110475286}" sibTransId="{4BADC725-B7E2-4A70-9A5B-33A8DD2B4102}"/>
    <dgm:cxn modelId="{3A1EEF82-7412-4A33-88AB-62C1DDCE2914}" srcId="{898DAE4D-AF3D-4B0D-B2DB-A67FAD9996CE}" destId="{27DD168E-B214-45D7-AAAB-4047E2EB39A2}" srcOrd="0" destOrd="0" parTransId="{302A5A61-4D57-4B8C-9734-470335C59D2B}" sibTransId="{4E4B7CBA-05A3-4001-86E7-C3473CAD8CAC}"/>
    <dgm:cxn modelId="{42B71719-662F-4F04-928C-292F87D86CF5}" type="presOf" srcId="{860E83F4-6455-47F6-986B-F19A90310D8E}" destId="{3EBA586C-3670-4786-99A5-7153D6123320}" srcOrd="0" destOrd="0" presId="urn:microsoft.com/office/officeart/2005/8/layout/process4"/>
    <dgm:cxn modelId="{E93CDAF6-49D6-4AAE-B729-88899C56E740}" type="presOf" srcId="{06E0F4C6-7CA3-49DE-B518-70B9F82B98CD}" destId="{7F95EB80-92BD-46A0-9A6D-4B6DB7117662}" srcOrd="0" destOrd="0" presId="urn:microsoft.com/office/officeart/2005/8/layout/process4"/>
    <dgm:cxn modelId="{20E924C2-419F-4AEC-9529-569C6E6DF3D3}" type="presOf" srcId="{CF362917-EDE9-4114-A6F5-436CCA1CF65B}" destId="{0C832AA8-015A-48FB-A560-5C8C53F83435}" srcOrd="0" destOrd="0" presId="urn:microsoft.com/office/officeart/2005/8/layout/process4"/>
    <dgm:cxn modelId="{838FB735-AFE7-48C2-B5E5-167D0E178C18}" srcId="{CF362917-EDE9-4114-A6F5-436CCA1CF65B}" destId="{FEA3B4C7-4B3F-4D01-8EEA-2BB73134D8BB}" srcOrd="1" destOrd="0" parTransId="{69FD4A25-4898-479F-8BEA-892F535B4AD9}" sibTransId="{58B7CE22-F75D-4757-BE34-F7658F73AC04}"/>
    <dgm:cxn modelId="{3CD571BC-CD4E-4090-A809-F7C2878A5348}" srcId="{898DAE4D-AF3D-4B0D-B2DB-A67FAD9996CE}" destId="{2080183F-5F49-4D3A-A255-8A23AA863107}" srcOrd="1" destOrd="0" parTransId="{12B4F79F-8947-4CC2-915A-76AE1D5C84B8}" sibTransId="{271BD073-1FBD-485C-B03E-C865649A3A5B}"/>
    <dgm:cxn modelId="{687D2343-7CD7-4881-9F56-C91BCF062326}" type="presOf" srcId="{CF362917-EDE9-4114-A6F5-436CCA1CF65B}" destId="{70A2655F-494A-4F7D-A81B-48B1CF3AB50D}" srcOrd="1" destOrd="0" presId="urn:microsoft.com/office/officeart/2005/8/layout/process4"/>
    <dgm:cxn modelId="{43ECE5A5-8542-4B04-AFD1-9C20EC85AC06}" type="presOf" srcId="{2080183F-5F49-4D3A-A255-8A23AA863107}" destId="{ADED4AF0-BF49-433A-8702-715B16C1DCE3}" srcOrd="0" destOrd="0" presId="urn:microsoft.com/office/officeart/2005/8/layout/process4"/>
    <dgm:cxn modelId="{2E369B14-5D0A-4E1D-A9C2-EFA795C7B6D7}" srcId="{898DAE4D-AF3D-4B0D-B2DB-A67FAD9996CE}" destId="{CF362917-EDE9-4114-A6F5-436CCA1CF65B}" srcOrd="2" destOrd="0" parTransId="{4ABF5E68-E580-4D71-9751-D31902AF9C77}" sibTransId="{FCD7672E-EDFB-48AD-8361-16F94003F8D4}"/>
    <dgm:cxn modelId="{2457D272-0AA6-4B8F-BB35-8DD9E5D27B8C}" srcId="{27DD168E-B214-45D7-AAAB-4047E2EB39A2}" destId="{DD17E8E2-3BDA-4920-91FE-D5DFE6516CF2}" srcOrd="0" destOrd="0" parTransId="{D2AF5CFC-6243-4073-9E98-856943BB7324}" sibTransId="{88243907-6827-4680-977C-B524F6848D20}"/>
    <dgm:cxn modelId="{AC2F4FE3-ED42-4823-A7D8-7B3778B6149D}" type="presOf" srcId="{DD17E8E2-3BDA-4920-91FE-D5DFE6516CF2}" destId="{311373C2-BC05-4B9A-81F1-99850E18BF3E}" srcOrd="0" destOrd="0" presId="urn:microsoft.com/office/officeart/2005/8/layout/process4"/>
    <dgm:cxn modelId="{0789C6C1-5F43-4B69-A8D4-9D8AA10F5B15}" srcId="{CF362917-EDE9-4114-A6F5-436CCA1CF65B}" destId="{860E83F4-6455-47F6-986B-F19A90310D8E}" srcOrd="0" destOrd="0" parTransId="{5DD0BC5E-626C-43D3-800E-3E86699B8423}" sibTransId="{F10AC3BD-FA50-4442-A5D0-F3A81F282713}"/>
    <dgm:cxn modelId="{FE781C33-1B9F-44F9-9096-56262D9FD698}" srcId="{27DD168E-B214-45D7-AAAB-4047E2EB39A2}" destId="{06E0F4C6-7CA3-49DE-B518-70B9F82B98CD}" srcOrd="1" destOrd="0" parTransId="{0382E11A-D05B-4FD0-951F-C450B8E15A9F}" sibTransId="{815B3831-E830-442D-968F-EAB918FFD58C}"/>
    <dgm:cxn modelId="{E0DB4109-F067-474A-A361-A7B99DFC6510}" type="presOf" srcId="{1BDC4285-20FB-4012-9626-6C688B8D9589}" destId="{44D5D463-000D-49E9-A9F4-05AFF62BD75C}" srcOrd="0" destOrd="0" presId="urn:microsoft.com/office/officeart/2005/8/layout/process4"/>
    <dgm:cxn modelId="{0EE99164-92B2-48CC-A105-9871E0922093}" type="presOf" srcId="{27DD168E-B214-45D7-AAAB-4047E2EB39A2}" destId="{75522898-C0FD-4CCB-BD91-6E851F724063}" srcOrd="1" destOrd="0" presId="urn:microsoft.com/office/officeart/2005/8/layout/process4"/>
    <dgm:cxn modelId="{CA6850E1-BC7A-4F7D-844D-82CD2D6A4F62}" type="presOf" srcId="{898DAE4D-AF3D-4B0D-B2DB-A67FAD9996CE}" destId="{ED140785-606F-4839-9EF2-59D661825FDC}" srcOrd="0" destOrd="0" presId="urn:microsoft.com/office/officeart/2005/8/layout/process4"/>
    <dgm:cxn modelId="{9C2A740E-91CE-45E7-91AA-31E1BD8ED036}" srcId="{2080183F-5F49-4D3A-A255-8A23AA863107}" destId="{1BDC4285-20FB-4012-9626-6C688B8D9589}" srcOrd="1" destOrd="0" parTransId="{47F04C16-7A42-4249-BBD7-46629653CE79}" sibTransId="{E3209EF0-A5ED-475D-906B-BA5D5AED942D}"/>
    <dgm:cxn modelId="{A63B5CBF-B5EE-47D4-8FEA-EE2B1EE4D6EE}" type="presOf" srcId="{1C13EFCC-AACA-4B80-9402-3407260D9B28}" destId="{9D1B445A-33A6-4DEA-BC9D-E105D579899F}" srcOrd="0" destOrd="0" presId="urn:microsoft.com/office/officeart/2005/8/layout/process4"/>
    <dgm:cxn modelId="{99717D27-4F9D-497A-9778-CFBA7C3F884D}" type="presOf" srcId="{2080183F-5F49-4D3A-A255-8A23AA863107}" destId="{BE073588-B224-4FD6-82D9-9242515D1FFA}" srcOrd="1" destOrd="0" presId="urn:microsoft.com/office/officeart/2005/8/layout/process4"/>
    <dgm:cxn modelId="{0B9FF28C-3926-4A75-8E46-B636C8038A32}" type="presOf" srcId="{FEA3B4C7-4B3F-4D01-8EEA-2BB73134D8BB}" destId="{D166C535-690D-46B3-8E16-21A9A8428E63}" srcOrd="0" destOrd="0" presId="urn:microsoft.com/office/officeart/2005/8/layout/process4"/>
    <dgm:cxn modelId="{0E7AE5EC-2527-48B2-A1DD-3D379211D445}" type="presParOf" srcId="{ED140785-606F-4839-9EF2-59D661825FDC}" destId="{3ABFF64F-6729-4C81-ACB6-C7BED643742A}" srcOrd="0" destOrd="0" presId="urn:microsoft.com/office/officeart/2005/8/layout/process4"/>
    <dgm:cxn modelId="{983839C8-765C-4F81-AF80-1E40E9FC0B00}" type="presParOf" srcId="{3ABFF64F-6729-4C81-ACB6-C7BED643742A}" destId="{0C832AA8-015A-48FB-A560-5C8C53F83435}" srcOrd="0" destOrd="0" presId="urn:microsoft.com/office/officeart/2005/8/layout/process4"/>
    <dgm:cxn modelId="{7E7AA57C-3C5B-44EF-8558-6FC99946589B}" type="presParOf" srcId="{3ABFF64F-6729-4C81-ACB6-C7BED643742A}" destId="{70A2655F-494A-4F7D-A81B-48B1CF3AB50D}" srcOrd="1" destOrd="0" presId="urn:microsoft.com/office/officeart/2005/8/layout/process4"/>
    <dgm:cxn modelId="{A16634B7-78C2-4F69-978B-580264B6C9D1}" type="presParOf" srcId="{3ABFF64F-6729-4C81-ACB6-C7BED643742A}" destId="{E160CCD0-0A78-4202-AC57-10B1BA9563E3}" srcOrd="2" destOrd="0" presId="urn:microsoft.com/office/officeart/2005/8/layout/process4"/>
    <dgm:cxn modelId="{04FE1679-1D2B-4BF0-A7D6-E50DAE8E9807}" type="presParOf" srcId="{E160CCD0-0A78-4202-AC57-10B1BA9563E3}" destId="{3EBA586C-3670-4786-99A5-7153D6123320}" srcOrd="0" destOrd="0" presId="urn:microsoft.com/office/officeart/2005/8/layout/process4"/>
    <dgm:cxn modelId="{64DC92FE-61D3-4F0E-972A-3D92D373C42B}" type="presParOf" srcId="{E160CCD0-0A78-4202-AC57-10B1BA9563E3}" destId="{D166C535-690D-46B3-8E16-21A9A8428E63}" srcOrd="1" destOrd="0" presId="urn:microsoft.com/office/officeart/2005/8/layout/process4"/>
    <dgm:cxn modelId="{93738E3B-B8AE-42BE-89E4-DC5713C25AB6}" type="presParOf" srcId="{ED140785-606F-4839-9EF2-59D661825FDC}" destId="{A7320379-B55A-4ECA-B4A8-445AA29D340F}" srcOrd="1" destOrd="0" presId="urn:microsoft.com/office/officeart/2005/8/layout/process4"/>
    <dgm:cxn modelId="{89E8551C-8A12-43B1-98F3-9E4A81CB8181}" type="presParOf" srcId="{ED140785-606F-4839-9EF2-59D661825FDC}" destId="{8CAF27F3-3B8A-4A75-AA29-E180D2839013}" srcOrd="2" destOrd="0" presId="urn:microsoft.com/office/officeart/2005/8/layout/process4"/>
    <dgm:cxn modelId="{AC042FF0-2E5C-4953-9397-7FD9C31A00DF}" type="presParOf" srcId="{8CAF27F3-3B8A-4A75-AA29-E180D2839013}" destId="{ADED4AF0-BF49-433A-8702-715B16C1DCE3}" srcOrd="0" destOrd="0" presId="urn:microsoft.com/office/officeart/2005/8/layout/process4"/>
    <dgm:cxn modelId="{376E5199-AC9F-4E3E-B199-E4581726798D}" type="presParOf" srcId="{8CAF27F3-3B8A-4A75-AA29-E180D2839013}" destId="{BE073588-B224-4FD6-82D9-9242515D1FFA}" srcOrd="1" destOrd="0" presId="urn:microsoft.com/office/officeart/2005/8/layout/process4"/>
    <dgm:cxn modelId="{6D6E43E0-AE41-4D82-805C-E48D1116D3D7}" type="presParOf" srcId="{8CAF27F3-3B8A-4A75-AA29-E180D2839013}" destId="{5A39E395-72F7-4CBD-BB2A-F93BCEF4E195}" srcOrd="2" destOrd="0" presId="urn:microsoft.com/office/officeart/2005/8/layout/process4"/>
    <dgm:cxn modelId="{17DEF502-4AD7-450E-8D6B-22722B636609}" type="presParOf" srcId="{5A39E395-72F7-4CBD-BB2A-F93BCEF4E195}" destId="{9D1B445A-33A6-4DEA-BC9D-E105D579899F}" srcOrd="0" destOrd="0" presId="urn:microsoft.com/office/officeart/2005/8/layout/process4"/>
    <dgm:cxn modelId="{569DE09F-842E-46D3-AEF2-DE660C716760}" type="presParOf" srcId="{5A39E395-72F7-4CBD-BB2A-F93BCEF4E195}" destId="{44D5D463-000D-49E9-A9F4-05AFF62BD75C}" srcOrd="1" destOrd="0" presId="urn:microsoft.com/office/officeart/2005/8/layout/process4"/>
    <dgm:cxn modelId="{AAD80757-FD00-4BEB-B236-B573E9978921}" type="presParOf" srcId="{ED140785-606F-4839-9EF2-59D661825FDC}" destId="{E0A9BD25-835B-4032-B935-03539FB72848}" srcOrd="3" destOrd="0" presId="urn:microsoft.com/office/officeart/2005/8/layout/process4"/>
    <dgm:cxn modelId="{D5AEE24F-EC2A-40C4-B65C-D63E36983B09}" type="presParOf" srcId="{ED140785-606F-4839-9EF2-59D661825FDC}" destId="{6641C423-0F10-4FCB-917A-B0DE527D0D96}" srcOrd="4" destOrd="0" presId="urn:microsoft.com/office/officeart/2005/8/layout/process4"/>
    <dgm:cxn modelId="{37834EA1-4BAC-496A-A5C1-8581EA4AB444}" type="presParOf" srcId="{6641C423-0F10-4FCB-917A-B0DE527D0D96}" destId="{14CE8CAC-8904-487B-AD18-A1E2012377F2}" srcOrd="0" destOrd="0" presId="urn:microsoft.com/office/officeart/2005/8/layout/process4"/>
    <dgm:cxn modelId="{7D4DBEA7-27B6-4585-9AE3-AABDBF3266C2}" type="presParOf" srcId="{6641C423-0F10-4FCB-917A-B0DE527D0D96}" destId="{75522898-C0FD-4CCB-BD91-6E851F724063}" srcOrd="1" destOrd="0" presId="urn:microsoft.com/office/officeart/2005/8/layout/process4"/>
    <dgm:cxn modelId="{053CD10B-5D7A-4C2D-B43E-CB258D7B9CEC}" type="presParOf" srcId="{6641C423-0F10-4FCB-917A-B0DE527D0D96}" destId="{26D55F42-F1F8-426C-A3DD-64010C7D1CE3}" srcOrd="2" destOrd="0" presId="urn:microsoft.com/office/officeart/2005/8/layout/process4"/>
    <dgm:cxn modelId="{4E69BF6C-B33C-4A61-A1DD-B22304CBB368}" type="presParOf" srcId="{26D55F42-F1F8-426C-A3DD-64010C7D1CE3}" destId="{311373C2-BC05-4B9A-81F1-99850E18BF3E}" srcOrd="0" destOrd="0" presId="urn:microsoft.com/office/officeart/2005/8/layout/process4"/>
    <dgm:cxn modelId="{0E8A018C-24DB-4C99-BF2D-76A4AD5C3934}" type="presParOf" srcId="{26D55F42-F1F8-426C-A3DD-64010C7D1CE3}" destId="{7F95EB80-92BD-46A0-9A6D-4B6DB711766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2655F-494A-4F7D-A81B-48B1CF3AB50D}">
      <dsp:nvSpPr>
        <dsp:cNvPr id="0" name=""/>
        <dsp:cNvSpPr/>
      </dsp:nvSpPr>
      <dsp:spPr>
        <a:xfrm>
          <a:off x="0" y="3597770"/>
          <a:ext cx="6193766" cy="118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FINALIZARE COMANDA </a:t>
          </a:r>
          <a:endParaRPr lang="en-US" sz="2200" b="1" kern="1200" dirty="0"/>
        </a:p>
      </dsp:txBody>
      <dsp:txXfrm>
        <a:off x="0" y="3597770"/>
        <a:ext cx="6193766" cy="637669"/>
      </dsp:txXfrm>
    </dsp:sp>
    <dsp:sp modelId="{3EBA586C-3670-4786-99A5-7153D6123320}">
      <dsp:nvSpPr>
        <dsp:cNvPr id="0" name=""/>
        <dsp:cNvSpPr/>
      </dsp:nvSpPr>
      <dsp:spPr>
        <a:xfrm>
          <a:off x="0" y="4211822"/>
          <a:ext cx="3096882" cy="543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5</a:t>
          </a:r>
          <a:r>
            <a:rPr lang="en-US" sz="2000" b="1" kern="1200" dirty="0" smtClean="0"/>
            <a:t>. PREDARE AUTOMOBIL</a:t>
          </a:r>
          <a:endParaRPr lang="en-US" sz="2000" b="1" kern="1200" dirty="0"/>
        </a:p>
      </dsp:txBody>
      <dsp:txXfrm>
        <a:off x="0" y="4211822"/>
        <a:ext cx="3096882" cy="543199"/>
      </dsp:txXfrm>
    </dsp:sp>
    <dsp:sp modelId="{D166C535-690D-46B3-8E16-21A9A8428E63}">
      <dsp:nvSpPr>
        <dsp:cNvPr id="0" name=""/>
        <dsp:cNvSpPr/>
      </dsp:nvSpPr>
      <dsp:spPr>
        <a:xfrm>
          <a:off x="3096883" y="4211822"/>
          <a:ext cx="3096882" cy="543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6. VERIFICARI FINALE </a:t>
          </a:r>
          <a:endParaRPr lang="en-US" sz="2000" b="1" kern="1200" dirty="0"/>
        </a:p>
      </dsp:txBody>
      <dsp:txXfrm>
        <a:off x="3096883" y="4211822"/>
        <a:ext cx="3096882" cy="543199"/>
      </dsp:txXfrm>
    </dsp:sp>
    <dsp:sp modelId="{BE073588-B224-4FD6-82D9-9242515D1FFA}">
      <dsp:nvSpPr>
        <dsp:cNvPr id="0" name=""/>
        <dsp:cNvSpPr/>
      </dsp:nvSpPr>
      <dsp:spPr>
        <a:xfrm rot="10800000">
          <a:off x="0" y="1799307"/>
          <a:ext cx="6193766" cy="18161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COMANDA IN ATELIER SAU SECTIE</a:t>
          </a:r>
          <a:endParaRPr lang="en-US" sz="2200" b="1" kern="1200" dirty="0"/>
        </a:p>
      </dsp:txBody>
      <dsp:txXfrm rot="-10800000">
        <a:off x="0" y="1799307"/>
        <a:ext cx="6193766" cy="637477"/>
      </dsp:txXfrm>
    </dsp:sp>
    <dsp:sp modelId="{9D1B445A-33A6-4DEA-BC9D-E105D579899F}">
      <dsp:nvSpPr>
        <dsp:cNvPr id="0" name=""/>
        <dsp:cNvSpPr/>
      </dsp:nvSpPr>
      <dsp:spPr>
        <a:xfrm>
          <a:off x="0" y="2436785"/>
          <a:ext cx="3096882" cy="5430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3. </a:t>
          </a:r>
          <a:r>
            <a:rPr lang="en-US" sz="2000" b="1" kern="1200" dirty="0" smtClean="0"/>
            <a:t>EFECTUARE OPERATII MENTENANTA</a:t>
          </a:r>
          <a:endParaRPr lang="en-US" sz="2000" b="1" kern="1200" dirty="0"/>
        </a:p>
      </dsp:txBody>
      <dsp:txXfrm>
        <a:off x="0" y="2436785"/>
        <a:ext cx="3096882" cy="543036"/>
      </dsp:txXfrm>
    </dsp:sp>
    <dsp:sp modelId="{44D5D463-000D-49E9-A9F4-05AFF62BD75C}">
      <dsp:nvSpPr>
        <dsp:cNvPr id="0" name=""/>
        <dsp:cNvSpPr/>
      </dsp:nvSpPr>
      <dsp:spPr>
        <a:xfrm>
          <a:off x="3096883" y="2436785"/>
          <a:ext cx="3096882" cy="5430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4. PROBE /TESTARI/ALTE OPERATII FINALE</a:t>
          </a:r>
          <a:endParaRPr lang="en-US" sz="2000" b="1" kern="1200" dirty="0"/>
        </a:p>
      </dsp:txBody>
      <dsp:txXfrm>
        <a:off x="3096883" y="2436785"/>
        <a:ext cx="3096882" cy="543036"/>
      </dsp:txXfrm>
    </dsp:sp>
    <dsp:sp modelId="{75522898-C0FD-4CCB-BD91-6E851F724063}">
      <dsp:nvSpPr>
        <dsp:cNvPr id="0" name=""/>
        <dsp:cNvSpPr/>
      </dsp:nvSpPr>
      <dsp:spPr>
        <a:xfrm rot="10800000">
          <a:off x="0" y="844"/>
          <a:ext cx="6193766" cy="18161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PROGRAMARE</a:t>
          </a:r>
          <a:endParaRPr lang="en-US" sz="2200" b="1" kern="1200" dirty="0"/>
        </a:p>
      </dsp:txBody>
      <dsp:txXfrm rot="-10800000">
        <a:off x="0" y="844"/>
        <a:ext cx="6193766" cy="637477"/>
      </dsp:txXfrm>
    </dsp:sp>
    <dsp:sp modelId="{311373C2-BC05-4B9A-81F1-99850E18BF3E}">
      <dsp:nvSpPr>
        <dsp:cNvPr id="0" name=""/>
        <dsp:cNvSpPr/>
      </dsp:nvSpPr>
      <dsp:spPr>
        <a:xfrm>
          <a:off x="0" y="638322"/>
          <a:ext cx="3096882" cy="5430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1. PRECOMANDA</a:t>
          </a:r>
          <a:endParaRPr lang="en-US" sz="2000" b="1" kern="1200" dirty="0"/>
        </a:p>
      </dsp:txBody>
      <dsp:txXfrm>
        <a:off x="0" y="638322"/>
        <a:ext cx="3096882" cy="543036"/>
      </dsp:txXfrm>
    </dsp:sp>
    <dsp:sp modelId="{7F95EB80-92BD-46A0-9A6D-4B6DB7117662}">
      <dsp:nvSpPr>
        <dsp:cNvPr id="0" name=""/>
        <dsp:cNvSpPr/>
      </dsp:nvSpPr>
      <dsp:spPr>
        <a:xfrm>
          <a:off x="3096883" y="638322"/>
          <a:ext cx="3096882" cy="5430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2. DIAGNOZA</a:t>
          </a:r>
          <a:endParaRPr lang="en-US" sz="2000" b="1" kern="1200" dirty="0"/>
        </a:p>
      </dsp:txBody>
      <dsp:txXfrm>
        <a:off x="3096883" y="638322"/>
        <a:ext cx="3096882" cy="543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7C87F-A363-4BFB-A2DF-243481B37918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988A6-24F4-49E4-97A2-71D0D828D8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04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88A6-24F4-49E4-97A2-71D0D828D8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90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DFF1-FCC9-4B10-A448-677134B1E60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71A9-4F38-47EF-B019-61F8ABCF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6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DFF1-FCC9-4B10-A448-677134B1E60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71A9-4F38-47EF-B019-61F8ABCF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45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DFF1-FCC9-4B10-A448-677134B1E60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71A9-4F38-47EF-B019-61F8ABCF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DFF1-FCC9-4B10-A448-677134B1E60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71A9-4F38-47EF-B019-61F8ABCF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5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DFF1-FCC9-4B10-A448-677134B1E60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71A9-4F38-47EF-B019-61F8ABCF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62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DFF1-FCC9-4B10-A448-677134B1E60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71A9-4F38-47EF-B019-61F8ABCF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18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DFF1-FCC9-4B10-A448-677134B1E60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71A9-4F38-47EF-B019-61F8ABCF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91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DFF1-FCC9-4B10-A448-677134B1E60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71A9-4F38-47EF-B019-61F8ABCF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16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DFF1-FCC9-4B10-A448-677134B1E60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71A9-4F38-47EF-B019-61F8ABCF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80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DFF1-FCC9-4B10-A448-677134B1E60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71A9-4F38-47EF-B019-61F8ABCF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55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DFF1-FCC9-4B10-A448-677134B1E60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71A9-4F38-47EF-B019-61F8ABCF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01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DFF1-FCC9-4B10-A448-677134B1E60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C71A9-4F38-47EF-B019-61F8ABCF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48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ci3.googleusercontent.com/mail-sig/AIorK4xNo6kgtW-iaE6B6eqfosFw8KxAWeh9Bmt1mPYfjpOTjoAe2dlDRQ1uTZZCHPoCtbTrQD8FcJ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3644"/>
            <a:ext cx="10515600" cy="3400023"/>
          </a:xfrm>
        </p:spPr>
        <p:txBody>
          <a:bodyPr>
            <a:normAutofit fontScale="90000"/>
          </a:bodyPr>
          <a:lstStyle/>
          <a:p>
            <a:pPr algn="ctr"/>
            <a:r>
              <a:rPr lang="ro-RO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Colegiul UCECOM “Spiru Haret”</a:t>
            </a:r>
            <a:r>
              <a:rPr lang="en-US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Bucuresti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o-RO" sz="2800" dirty="0" smtClean="0"/>
              <a:t/>
            </a:r>
            <a:br>
              <a:rPr lang="ro-RO" sz="2800" dirty="0" smtClean="0"/>
            </a:br>
            <a:r>
              <a:rPr lang="ro-RO" sz="2800" b="1" dirty="0" smtClean="0"/>
              <a:t>Codul </a:t>
            </a:r>
            <a:r>
              <a:rPr lang="ro-RO" sz="2800" b="1" dirty="0"/>
              <a:t>acreditării: 2020-1-RO01-KA120-VET-095768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o-RO" sz="2800" b="1" dirty="0"/>
              <a:t>Proiect: </a:t>
            </a:r>
            <a:r>
              <a:rPr lang="ro-RO" sz="2800" b="1" dirty="0" smtClean="0"/>
              <a:t>2022-1-RO01-KA121-VET-000066026</a:t>
            </a:r>
            <a:br>
              <a:rPr lang="ro-RO" sz="2800" b="1" dirty="0" smtClean="0"/>
            </a:br>
            <a:r>
              <a:rPr lang="ro-RO" sz="2800" b="1" dirty="0" smtClean="0"/>
              <a:t/>
            </a:r>
            <a:br>
              <a:rPr lang="ro-RO" sz="2800" b="1" dirty="0" smtClean="0"/>
            </a:br>
            <a:r>
              <a:rPr lang="ro-RO" sz="3600" b="1" dirty="0" smtClean="0"/>
              <a:t>MENTENANȚA AUTOMOBILELOR</a:t>
            </a:r>
            <a:r>
              <a:rPr lang="ro-RO" sz="2800" b="1" dirty="0" smtClean="0"/>
              <a:t/>
            </a:r>
            <a:br>
              <a:rPr lang="ro-RO" sz="2800" b="1" dirty="0" smtClean="0"/>
            </a:br>
            <a:r>
              <a:rPr lang="ro-RO" sz="2800" b="1" dirty="0" smtClean="0"/>
              <a:t/>
            </a:r>
            <a:br>
              <a:rPr lang="ro-RO" sz="2800" b="1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1026" name="Picture 2" descr="https://ci3.googleusercontent.com/mail-sig/AIorK4xNo6kgtW-iaE6B6eqfosFw8KxAWeh9Bmt1mPYfjpOTjoAe2dlDRQ1uTZZCHPoCtbTrQD8FcJA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040" y="120960"/>
            <a:ext cx="7699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0941" y="114452"/>
            <a:ext cx="895350" cy="7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" descr="sigla_jos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7135" y="209702"/>
            <a:ext cx="21082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921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pPr algn="ctr"/>
            <a:r>
              <a:rPr lang="en-US" b="1" dirty="0" smtClean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FLUXUL TEHNOLOGIC </a:t>
            </a:r>
            <a:r>
              <a:rPr lang="en-US" sz="3600" b="1" dirty="0" smtClean="0"/>
              <a:t>INTR-UN SERVICE AUTO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337787288"/>
              </p:ext>
            </p:extLst>
          </p:nvPr>
        </p:nvGraphicFramePr>
        <p:xfrm>
          <a:off x="396815" y="1397479"/>
          <a:ext cx="6193766" cy="477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4981" y="2484408"/>
            <a:ext cx="4267200" cy="2518913"/>
          </a:xfrm>
        </p:spPr>
      </p:pic>
    </p:spTree>
    <p:extLst>
      <p:ext uri="{BB962C8B-B14F-4D97-AF65-F5344CB8AC3E}">
        <p14:creationId xmlns:p14="http://schemas.microsoft.com/office/powerpoint/2010/main" xmlns="" val="8938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257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 U N C T E de L U C R U  </a:t>
            </a:r>
            <a:r>
              <a:rPr lang="en-US" sz="3600" b="1" dirty="0" smtClean="0"/>
              <a:t>IN SERVICE AUTO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3391" y="1130140"/>
            <a:ext cx="4340763" cy="337866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2155" y="4508805"/>
            <a:ext cx="3646602" cy="2315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5013" y="4544317"/>
            <a:ext cx="1691504" cy="2255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8983" y="4544317"/>
            <a:ext cx="2254948" cy="233505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656" y="1130140"/>
            <a:ext cx="5181600" cy="3378665"/>
          </a:xfrm>
        </p:spPr>
      </p:pic>
    </p:spTree>
    <p:extLst>
      <p:ext uri="{BB962C8B-B14F-4D97-AF65-F5344CB8AC3E}">
        <p14:creationId xmlns:p14="http://schemas.microsoft.com/office/powerpoint/2010/main" xmlns="" val="30460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 E N T E N A N T A </a:t>
            </a:r>
            <a:r>
              <a:rPr lang="en-US" b="1" dirty="0" smtClean="0"/>
              <a:t>AUTOMOBILELOR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..</a:t>
            </a:r>
            <a:r>
              <a:rPr lang="en-US" sz="2000" b="1" i="1" dirty="0" smtClean="0"/>
              <a:t>ESTE MAI USOR SA PREVII DECAT SA REPARI</a:t>
            </a:r>
            <a:r>
              <a:rPr lang="en-US" sz="2000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5334001" cy="4486275"/>
          </a:xfrm>
        </p:spPr>
        <p:txBody>
          <a:bodyPr/>
          <a:lstStyle/>
          <a:p>
            <a:r>
              <a:rPr lang="en-US" dirty="0" smtClean="0"/>
              <a:t>TOTALITATEA ACTIUNILOR DE TIP TEHNIC SI ORGANIZATORIC NECESARE PENTRU MENTINEREA SAU RESTABILIREA STARII TEHNICE A AUTOMOBILELOR</a:t>
            </a:r>
          </a:p>
          <a:p>
            <a:r>
              <a:rPr lang="en-US" dirty="0" smtClean="0"/>
              <a:t>OPERATII DE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INTRETINERE</a:t>
            </a:r>
          </a:p>
          <a:p>
            <a:r>
              <a:rPr lang="en-US" dirty="0" smtClean="0"/>
              <a:t>OPERATII DE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REPARARE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MENTENANTA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PREVENTIVA</a:t>
            </a:r>
          </a:p>
          <a:p>
            <a:r>
              <a:rPr lang="en-US" dirty="0" smtClean="0"/>
              <a:t>MENTENANTA </a:t>
            </a:r>
            <a:r>
              <a:rPr lang="en-US" b="1" dirty="0" smtClean="0">
                <a:solidFill>
                  <a:srgbClr val="FF0000"/>
                </a:solidFill>
              </a:rPr>
              <a:t>CORECTIVA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(AVARIE)</a:t>
            </a:r>
          </a:p>
          <a:p>
            <a:r>
              <a:rPr lang="en-US" dirty="0" smtClean="0"/>
              <a:t>MENTENANTA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PLANIFICATA</a:t>
            </a:r>
            <a:r>
              <a:rPr lang="en-US" dirty="0" smtClean="0"/>
              <a:t> (</a:t>
            </a:r>
            <a:r>
              <a:rPr lang="en-US" dirty="0" err="1" smtClean="0"/>
              <a:t>revizii</a:t>
            </a:r>
            <a:r>
              <a:rPr lang="en-US" dirty="0" smtClean="0"/>
              <a:t> </a:t>
            </a:r>
            <a:r>
              <a:rPr lang="en-US" dirty="0" err="1" smtClean="0"/>
              <a:t>tehnice</a:t>
            </a:r>
            <a:r>
              <a:rPr lang="en-US" dirty="0" smtClean="0"/>
              <a:t>, </a:t>
            </a:r>
            <a:r>
              <a:rPr lang="en-US" dirty="0" err="1" smtClean="0"/>
              <a:t>reparatii</a:t>
            </a:r>
            <a:r>
              <a:rPr lang="en-US" dirty="0" smtClean="0"/>
              <a:t> </a:t>
            </a:r>
            <a:r>
              <a:rPr lang="en-US" dirty="0" err="1" smtClean="0"/>
              <a:t>curente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capitale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98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 N T R E T I N E R E A  </a:t>
            </a:r>
            <a:r>
              <a:rPr lang="en-US" b="1" dirty="0" smtClean="0"/>
              <a:t>TEHNICA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 REALIZEAZA LA ANUMITE INTERVALE DE TIMP DINAINTE STABILITE = </a:t>
            </a:r>
            <a:r>
              <a:rPr lang="en-US" dirty="0" smtClean="0">
                <a:solidFill>
                  <a:srgbClr val="FF0000"/>
                </a:solidFill>
              </a:rPr>
              <a:t>REVIZIE TEHNICA</a:t>
            </a:r>
          </a:p>
          <a:p>
            <a:pPr lvl="0"/>
            <a:r>
              <a:rPr lang="en-US" dirty="0"/>
              <a:t>se </a:t>
            </a:r>
            <a:r>
              <a:rPr lang="en-US" dirty="0" err="1"/>
              <a:t>stabileste</a:t>
            </a:r>
            <a:r>
              <a:rPr lang="en-US" dirty="0"/>
              <a:t> </a:t>
            </a: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dirty="0" err="1"/>
              <a:t>tehnica</a:t>
            </a:r>
            <a:r>
              <a:rPr lang="en-US" dirty="0"/>
              <a:t> a </a:t>
            </a:r>
            <a:r>
              <a:rPr lang="en-US" dirty="0" err="1"/>
              <a:t>masinii</a:t>
            </a:r>
            <a:r>
              <a:rPr lang="en-US" dirty="0"/>
              <a:t>; </a:t>
            </a:r>
          </a:p>
          <a:p>
            <a:pPr lvl="0"/>
            <a:r>
              <a:rPr lang="en-US" dirty="0"/>
              <a:t>se </a:t>
            </a:r>
            <a:r>
              <a:rPr lang="en-US" dirty="0" err="1"/>
              <a:t>stabilesc</a:t>
            </a:r>
            <a:r>
              <a:rPr lang="en-US" dirty="0"/>
              <a:t> </a:t>
            </a:r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operatii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realizate</a:t>
            </a:r>
            <a:r>
              <a:rPr lang="en-US" dirty="0"/>
              <a:t> cu </a:t>
            </a:r>
            <a:r>
              <a:rPr lang="en-US" dirty="0" err="1"/>
              <a:t>ocazia</a:t>
            </a:r>
            <a:r>
              <a:rPr lang="en-US" dirty="0"/>
              <a:t> </a:t>
            </a:r>
            <a:r>
              <a:rPr lang="en-US" dirty="0" err="1"/>
              <a:t>primei</a:t>
            </a:r>
            <a:r>
              <a:rPr lang="en-US" dirty="0"/>
              <a:t> </a:t>
            </a:r>
            <a:r>
              <a:rPr lang="en-US" dirty="0" err="1"/>
              <a:t>reparatii</a:t>
            </a:r>
            <a:r>
              <a:rPr lang="en-US" dirty="0"/>
              <a:t> a </a:t>
            </a:r>
            <a:r>
              <a:rPr lang="en-US" dirty="0" err="1"/>
              <a:t>masinii</a:t>
            </a:r>
            <a:r>
              <a:rPr lang="en-US" dirty="0"/>
              <a:t>;</a:t>
            </a:r>
          </a:p>
          <a:p>
            <a:pPr lvl="0"/>
            <a:r>
              <a:rPr lang="en-US" dirty="0"/>
              <a:t>se </a:t>
            </a:r>
            <a:r>
              <a:rPr lang="en-US" dirty="0" err="1"/>
              <a:t>asigura</a:t>
            </a:r>
            <a:r>
              <a:rPr lang="en-US" dirty="0"/>
              <a:t> </a:t>
            </a:r>
            <a:r>
              <a:rPr lang="en-US" dirty="0" err="1"/>
              <a:t>functionarea</a:t>
            </a:r>
            <a:r>
              <a:rPr lang="en-US" dirty="0"/>
              <a:t> </a:t>
            </a:r>
            <a:r>
              <a:rPr lang="en-US" dirty="0" err="1"/>
              <a:t>masinii</a:t>
            </a:r>
            <a:r>
              <a:rPr lang="en-US" dirty="0"/>
              <a:t> in </a:t>
            </a:r>
            <a:r>
              <a:rPr lang="en-US" dirty="0" err="1"/>
              <a:t>conditii</a:t>
            </a:r>
            <a:r>
              <a:rPr lang="en-US" dirty="0"/>
              <a:t> </a:t>
            </a:r>
            <a:r>
              <a:rPr lang="en-US" dirty="0" err="1"/>
              <a:t>optime</a:t>
            </a:r>
            <a:r>
              <a:rPr lang="en-US" dirty="0"/>
              <a:t>;</a:t>
            </a:r>
          </a:p>
          <a:p>
            <a:pPr lvl="0"/>
            <a:r>
              <a:rPr lang="en-US" dirty="0"/>
              <a:t>se </a:t>
            </a:r>
            <a:r>
              <a:rPr lang="en-US" dirty="0" err="1"/>
              <a:t>realizeaza</a:t>
            </a:r>
            <a:r>
              <a:rPr lang="en-US" dirty="0"/>
              <a:t> </a:t>
            </a:r>
            <a:r>
              <a:rPr lang="en-US" dirty="0" err="1"/>
              <a:t>reglarea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consolidarea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piese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subansambluri</a:t>
            </a:r>
            <a:r>
              <a:rPr lang="en-US" dirty="0"/>
              <a:t>;</a:t>
            </a:r>
          </a:p>
          <a:p>
            <a:pPr lvl="0"/>
            <a:r>
              <a:rPr lang="en-US" dirty="0"/>
              <a:t>se </a:t>
            </a:r>
            <a:r>
              <a:rPr lang="en-US" dirty="0" err="1"/>
              <a:t>stabileste</a:t>
            </a:r>
            <a:r>
              <a:rPr lang="en-US" dirty="0"/>
              <a:t> </a:t>
            </a:r>
            <a:r>
              <a:rPr lang="en-US" dirty="0" err="1"/>
              <a:t>starea</a:t>
            </a:r>
            <a:r>
              <a:rPr lang="en-US" dirty="0"/>
              <a:t> de </a:t>
            </a:r>
            <a:r>
              <a:rPr lang="en-US" dirty="0" err="1"/>
              <a:t>functionare</a:t>
            </a:r>
            <a:r>
              <a:rPr lang="en-US" dirty="0"/>
              <a:t> a </a:t>
            </a:r>
            <a:r>
              <a:rPr lang="en-US" dirty="0" err="1"/>
              <a:t>subansamblelor</a:t>
            </a:r>
            <a:r>
              <a:rPr lang="en-US" dirty="0"/>
              <a:t> de </a:t>
            </a:r>
            <a:r>
              <a:rPr lang="en-US" dirty="0" err="1"/>
              <a:t>comanda</a:t>
            </a:r>
            <a:r>
              <a:rPr lang="en-US" dirty="0"/>
              <a:t>, </a:t>
            </a:r>
            <a:r>
              <a:rPr lang="en-US" dirty="0" err="1"/>
              <a:t>reglare</a:t>
            </a:r>
            <a:r>
              <a:rPr lang="en-US" dirty="0"/>
              <a:t>, a </a:t>
            </a:r>
            <a:r>
              <a:rPr lang="en-US" dirty="0" err="1"/>
              <a:t>sistemelor</a:t>
            </a:r>
            <a:r>
              <a:rPr lang="en-US" dirty="0"/>
              <a:t> de </a:t>
            </a:r>
            <a:r>
              <a:rPr lang="en-US" dirty="0" err="1"/>
              <a:t>ungere</a:t>
            </a:r>
            <a:r>
              <a:rPr lang="en-US" dirty="0"/>
              <a:t>;</a:t>
            </a:r>
          </a:p>
          <a:p>
            <a:pPr lvl="0"/>
            <a:r>
              <a:rPr lang="en-US" dirty="0" err="1"/>
              <a:t>revizia</a:t>
            </a:r>
            <a:r>
              <a:rPr lang="en-US" dirty="0"/>
              <a:t> se </a:t>
            </a:r>
            <a:r>
              <a:rPr lang="en-US" dirty="0" err="1"/>
              <a:t>executa</a:t>
            </a:r>
            <a:r>
              <a:rPr lang="en-US" dirty="0"/>
              <a:t> de </a:t>
            </a:r>
            <a:r>
              <a:rPr lang="en-US" dirty="0" err="1"/>
              <a:t>regula</a:t>
            </a:r>
            <a:r>
              <a:rPr lang="en-US" dirty="0"/>
              <a:t> in </a:t>
            </a:r>
            <a:r>
              <a:rPr lang="en-US" dirty="0" err="1"/>
              <a:t>perioadele</a:t>
            </a:r>
            <a:r>
              <a:rPr lang="en-US" dirty="0"/>
              <a:t> in care, conform </a:t>
            </a:r>
            <a:r>
              <a:rPr lang="en-US" dirty="0" err="1"/>
              <a:t>programului</a:t>
            </a:r>
            <a:r>
              <a:rPr lang="en-US" dirty="0"/>
              <a:t>, </a:t>
            </a:r>
            <a:r>
              <a:rPr lang="en-US" dirty="0" err="1"/>
              <a:t>masinile</a:t>
            </a:r>
            <a:r>
              <a:rPr lang="en-US" dirty="0"/>
              <a:t> nu </a:t>
            </a:r>
            <a:r>
              <a:rPr lang="en-US" dirty="0" err="1"/>
              <a:t>functioneaza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INTRETINERE ZILNICA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REVIZII TEHNICE DE GRADUL 1 </a:t>
            </a:r>
            <a:r>
              <a:rPr lang="en-US" dirty="0" err="1" smtClean="0">
                <a:solidFill>
                  <a:srgbClr val="C00000"/>
                </a:solidFill>
              </a:rPr>
              <a:t>sau</a:t>
            </a:r>
            <a:r>
              <a:rPr lang="en-US" dirty="0" smtClean="0">
                <a:solidFill>
                  <a:srgbClr val="C00000"/>
                </a:solidFill>
              </a:rPr>
              <a:t> 2 </a:t>
            </a:r>
          </a:p>
          <a:p>
            <a:pPr marL="0" indent="0">
              <a:buNone/>
            </a:pPr>
            <a:r>
              <a:rPr lang="en-US" sz="2600" dirty="0" smtClean="0"/>
              <a:t>(in </a:t>
            </a:r>
            <a:r>
              <a:rPr lang="en-US" sz="2600" dirty="0" err="1" smtClean="0"/>
              <a:t>functie</a:t>
            </a:r>
            <a:r>
              <a:rPr lang="en-US" sz="2600" dirty="0" smtClean="0"/>
              <a:t> de </a:t>
            </a:r>
            <a:r>
              <a:rPr lang="en-US" sz="2600" dirty="0" err="1" smtClean="0"/>
              <a:t>complexitate</a:t>
            </a:r>
            <a:r>
              <a:rPr lang="en-US" sz="2600" dirty="0" smtClean="0"/>
              <a:t>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920503"/>
            <a:ext cx="5084553" cy="33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1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354"/>
            <a:ext cx="10515600" cy="157190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 I A G N O S T I C A R E A </a:t>
            </a:r>
            <a:r>
              <a:rPr lang="en-US" sz="4000" b="1" dirty="0" smtClean="0"/>
              <a:t>TEHNICA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12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TOTALITATEA OPERATIILOR PENTRU A DETERMINA STAREA TEHNICA DE FUNCTIONARE A AUTOMOBILELOR</a:t>
            </a:r>
          </a:p>
          <a:p>
            <a:r>
              <a:rPr lang="en-US" sz="2000" dirty="0" smtClean="0"/>
              <a:t>OPERATIA CARE DETERMINA MOMENTUL CAND SE EFECTUEAZA LUCRARILE DE INTRETINERE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MASURARE + EVALUARE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DIAGNOSTICARE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SUBIECTIVA</a:t>
            </a:r>
            <a:r>
              <a:rPr lang="en-US" sz="2000" dirty="0" smtClean="0"/>
              <a:t> (</a:t>
            </a:r>
            <a:r>
              <a:rPr lang="en-US" sz="2000" dirty="0" err="1" smtClean="0"/>
              <a:t>interpretarea</a:t>
            </a:r>
            <a:r>
              <a:rPr lang="en-US" sz="2000" dirty="0" smtClean="0"/>
              <a:t> </a:t>
            </a:r>
            <a:r>
              <a:rPr lang="en-US" sz="2000" dirty="0" err="1" smtClean="0"/>
              <a:t>unor</a:t>
            </a:r>
            <a:r>
              <a:rPr lang="en-US" sz="2000" dirty="0" smtClean="0"/>
              <a:t> </a:t>
            </a:r>
            <a:r>
              <a:rPr lang="en-US" sz="2000" dirty="0" err="1" smtClean="0"/>
              <a:t>parametri</a:t>
            </a:r>
            <a:r>
              <a:rPr lang="en-US" sz="2000" dirty="0" smtClean="0"/>
              <a:t> </a:t>
            </a:r>
            <a:r>
              <a:rPr lang="en-US" sz="2000" dirty="0" err="1" smtClean="0"/>
              <a:t>ai</a:t>
            </a:r>
            <a:r>
              <a:rPr lang="en-US" sz="2000" dirty="0" smtClean="0"/>
              <a:t> </a:t>
            </a:r>
            <a:r>
              <a:rPr lang="en-US" sz="2000" dirty="0" err="1" smtClean="0"/>
              <a:t>motorului</a:t>
            </a:r>
            <a:r>
              <a:rPr lang="en-US" sz="2000" dirty="0" smtClean="0"/>
              <a:t>- </a:t>
            </a:r>
            <a:r>
              <a:rPr lang="en-US" sz="2000" dirty="0" err="1" smtClean="0"/>
              <a:t>presiune</a:t>
            </a:r>
            <a:r>
              <a:rPr lang="en-US" sz="2000" dirty="0" smtClean="0"/>
              <a:t> </a:t>
            </a:r>
            <a:r>
              <a:rPr lang="en-US" sz="2000" dirty="0" err="1" smtClean="0"/>
              <a:t>ulei</a:t>
            </a:r>
            <a:r>
              <a:rPr lang="en-US" sz="2000" dirty="0" smtClean="0"/>
              <a:t>, </a:t>
            </a:r>
            <a:r>
              <a:rPr lang="en-US" sz="2000" dirty="0" err="1" smtClean="0"/>
              <a:t>temperatura</a:t>
            </a:r>
            <a:r>
              <a:rPr lang="en-US" sz="2000" dirty="0" smtClean="0"/>
              <a:t>, </a:t>
            </a:r>
            <a:r>
              <a:rPr lang="en-US" sz="2000" dirty="0" err="1" smtClean="0"/>
              <a:t>apa</a:t>
            </a:r>
            <a:r>
              <a:rPr lang="en-US" sz="2000" dirty="0" smtClean="0"/>
              <a:t>, </a:t>
            </a:r>
            <a:r>
              <a:rPr lang="en-US" sz="2000" dirty="0" err="1" smtClean="0"/>
              <a:t>zgomote,etc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DIAGNOSTICARE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OBIECTIVA</a:t>
            </a:r>
            <a:r>
              <a:rPr lang="en-US" sz="2000" dirty="0" smtClean="0"/>
              <a:t> ( cu </a:t>
            </a:r>
            <a:r>
              <a:rPr lang="en-US" sz="2000" dirty="0" err="1" smtClean="0"/>
              <a:t>aparate</a:t>
            </a:r>
            <a:r>
              <a:rPr lang="en-US" sz="2000" dirty="0" smtClean="0"/>
              <a:t> de </a:t>
            </a:r>
            <a:r>
              <a:rPr lang="en-US" sz="2000" dirty="0" err="1" smtClean="0"/>
              <a:t>masura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control- </a:t>
            </a:r>
            <a:r>
              <a:rPr lang="en-US" sz="2000" dirty="0" err="1" smtClean="0"/>
              <a:t>analizoare</a:t>
            </a:r>
            <a:r>
              <a:rPr lang="en-US" sz="2000" dirty="0" smtClean="0"/>
              <a:t> gaze, </a:t>
            </a:r>
            <a:r>
              <a:rPr lang="en-US" sz="2000" dirty="0" err="1" smtClean="0"/>
              <a:t>compresografe</a:t>
            </a:r>
            <a:r>
              <a:rPr lang="en-US" sz="2000" dirty="0" smtClean="0"/>
              <a:t>…)</a:t>
            </a:r>
          </a:p>
          <a:p>
            <a:r>
              <a:rPr lang="en-US" sz="2000" dirty="0" smtClean="0"/>
              <a:t>DIAGNOSTICARE </a:t>
            </a:r>
            <a:r>
              <a:rPr lang="en-US" sz="2000" b="1" dirty="0" smtClean="0">
                <a:solidFill>
                  <a:srgbClr val="0070C0"/>
                </a:solidFill>
              </a:rPr>
              <a:t>PE STAND </a:t>
            </a:r>
            <a:r>
              <a:rPr lang="en-US" sz="2000" dirty="0" smtClean="0"/>
              <a:t>( cu </a:t>
            </a:r>
            <a:r>
              <a:rPr lang="en-US" sz="2000" dirty="0" err="1" smtClean="0"/>
              <a:t>aparate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instalatii</a:t>
            </a:r>
            <a:r>
              <a:rPr lang="en-US" sz="2000" dirty="0" smtClean="0"/>
              <a:t> </a:t>
            </a:r>
            <a:r>
              <a:rPr lang="en-US" sz="2000" dirty="0" err="1" smtClean="0"/>
              <a:t>speciale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anumiti</a:t>
            </a:r>
            <a:r>
              <a:rPr lang="en-US" sz="2000" dirty="0" smtClean="0"/>
              <a:t> </a:t>
            </a:r>
            <a:r>
              <a:rPr lang="en-US" sz="2000" dirty="0" err="1" smtClean="0"/>
              <a:t>parametri</a:t>
            </a:r>
            <a:r>
              <a:rPr lang="en-US" sz="2000" dirty="0" smtClean="0"/>
              <a:t>-stand 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incercare</a:t>
            </a:r>
            <a:r>
              <a:rPr lang="en-US" sz="2000" dirty="0" smtClean="0"/>
              <a:t> </a:t>
            </a:r>
            <a:r>
              <a:rPr lang="en-US" sz="2000" dirty="0" err="1" smtClean="0"/>
              <a:t>frane</a:t>
            </a:r>
            <a:r>
              <a:rPr lang="en-US" sz="2000" dirty="0" smtClean="0"/>
              <a:t>, </a:t>
            </a:r>
            <a:r>
              <a:rPr lang="en-US" sz="2000" dirty="0" err="1" smtClean="0"/>
              <a:t>directie</a:t>
            </a:r>
            <a:r>
              <a:rPr lang="en-US" sz="2000" dirty="0" smtClean="0"/>
              <a:t>…)</a:t>
            </a:r>
          </a:p>
          <a:p>
            <a:r>
              <a:rPr lang="en-US" sz="2000" dirty="0" smtClean="0"/>
              <a:t>DIAGNOSTICARE LA </a:t>
            </a:r>
            <a:r>
              <a:rPr lang="en-US" sz="2000" b="1" dirty="0" smtClean="0">
                <a:solidFill>
                  <a:srgbClr val="0070C0"/>
                </a:solidFill>
              </a:rPr>
              <a:t>BORD OBD </a:t>
            </a:r>
            <a:r>
              <a:rPr lang="en-US" sz="2000" dirty="0" smtClean="0"/>
              <a:t>(</a:t>
            </a:r>
            <a:r>
              <a:rPr lang="en-US" sz="2000" dirty="0" err="1" smtClean="0"/>
              <a:t>necesita</a:t>
            </a:r>
            <a:r>
              <a:rPr lang="en-US" sz="2000" dirty="0" smtClean="0"/>
              <a:t> </a:t>
            </a:r>
            <a:r>
              <a:rPr lang="en-US" sz="2000" dirty="0" err="1" smtClean="0"/>
              <a:t>unitatea</a:t>
            </a:r>
            <a:r>
              <a:rPr lang="en-US" sz="2000" dirty="0" smtClean="0"/>
              <a:t> </a:t>
            </a:r>
            <a:r>
              <a:rPr lang="en-US" sz="2000" dirty="0" err="1" smtClean="0"/>
              <a:t>centrala</a:t>
            </a:r>
            <a:r>
              <a:rPr lang="en-US" sz="2000" dirty="0" smtClean="0"/>
              <a:t> de control , </a:t>
            </a:r>
            <a:r>
              <a:rPr lang="en-US" sz="2000" dirty="0" err="1" smtClean="0"/>
              <a:t>elemente</a:t>
            </a:r>
            <a:r>
              <a:rPr lang="en-US" sz="2000" dirty="0" smtClean="0"/>
              <a:t> </a:t>
            </a:r>
            <a:r>
              <a:rPr lang="en-US" sz="2000" dirty="0" err="1" smtClean="0"/>
              <a:t>automatizate</a:t>
            </a:r>
            <a:r>
              <a:rPr lang="en-US" sz="2000" dirty="0" smtClean="0"/>
              <a:t>, </a:t>
            </a:r>
            <a:r>
              <a:rPr lang="en-US" sz="2000" dirty="0" err="1" smtClean="0"/>
              <a:t>scaner</a:t>
            </a:r>
            <a:r>
              <a:rPr lang="en-US" sz="2000" dirty="0" smtClean="0"/>
              <a:t>/tester)</a:t>
            </a:r>
          </a:p>
          <a:p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28" y="4081991"/>
            <a:ext cx="2174306" cy="217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3134" y="4001294"/>
            <a:ext cx="2802866" cy="2198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8917" y="75216"/>
            <a:ext cx="2590800" cy="17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9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SARCINI DE LUCRU</a:t>
            </a:r>
            <a:r>
              <a:rPr lang="en-US" dirty="0" smtClean="0"/>
              <a:t>-</a:t>
            </a:r>
            <a:r>
              <a:rPr lang="en-US" sz="4000" b="1" dirty="0" smtClean="0"/>
              <a:t>M</a:t>
            </a:r>
            <a:r>
              <a:rPr lang="ro-RO" sz="4000" b="1" dirty="0" smtClean="0"/>
              <a:t> </a:t>
            </a:r>
            <a:r>
              <a:rPr lang="en-US" sz="4000" b="1" dirty="0" smtClean="0"/>
              <a:t>e</a:t>
            </a:r>
            <a:r>
              <a:rPr lang="ro-RO" sz="4000" b="1" dirty="0" smtClean="0"/>
              <a:t> </a:t>
            </a:r>
            <a:r>
              <a:rPr lang="en-US" sz="4000" b="1" dirty="0" smtClean="0"/>
              <a:t>n</a:t>
            </a:r>
            <a:r>
              <a:rPr lang="ro-RO" sz="4000" b="1" dirty="0" smtClean="0"/>
              <a:t> </a:t>
            </a:r>
            <a:r>
              <a:rPr lang="en-US" sz="4000" b="1" dirty="0" smtClean="0"/>
              <a:t>t</a:t>
            </a:r>
            <a:r>
              <a:rPr lang="ro-RO" sz="4000" b="1" dirty="0" smtClean="0"/>
              <a:t> </a:t>
            </a:r>
            <a:r>
              <a:rPr lang="en-US" sz="4000" b="1" dirty="0" smtClean="0"/>
              <a:t>e</a:t>
            </a:r>
            <a:r>
              <a:rPr lang="ro-RO" sz="4000" b="1" dirty="0" smtClean="0"/>
              <a:t> </a:t>
            </a:r>
            <a:r>
              <a:rPr lang="en-US" sz="4000" b="1" dirty="0" smtClean="0"/>
              <a:t>n</a:t>
            </a:r>
            <a:r>
              <a:rPr lang="ro-RO" sz="4000" b="1" dirty="0" smtClean="0"/>
              <a:t> </a:t>
            </a:r>
            <a:r>
              <a:rPr lang="en-US" sz="4000" b="1" dirty="0" smtClean="0"/>
              <a:t>a</a:t>
            </a:r>
            <a:r>
              <a:rPr lang="ro-RO" sz="4000" b="1" dirty="0" smtClean="0"/>
              <a:t> </a:t>
            </a:r>
            <a:r>
              <a:rPr lang="en-US" sz="4000" b="1" dirty="0" smtClean="0"/>
              <a:t>n</a:t>
            </a:r>
            <a:r>
              <a:rPr lang="ro-RO" sz="4000" b="1" dirty="0" smtClean="0"/>
              <a:t> </a:t>
            </a:r>
            <a:r>
              <a:rPr lang="ro-RO" sz="4000" b="1" dirty="0"/>
              <a:t>ț</a:t>
            </a:r>
            <a:r>
              <a:rPr lang="ro-RO" sz="4000" b="1" dirty="0" smtClean="0"/>
              <a:t> </a:t>
            </a:r>
            <a:r>
              <a:rPr lang="en-US" sz="4000" b="1" dirty="0" smtClean="0"/>
              <a:t>a auto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DIAGNOSTICAREA AUTO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 smtClean="0"/>
              <a:t>ROLUL DIAGNOZEI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 smtClean="0"/>
              <a:t>TIPURI DE DIAGNOZA SI ECHIPAMENTE UTILIZATE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 smtClean="0"/>
              <a:t>ETAPELE PENTRU REALIZAREA DIAGNOZEI PE AUTOMOBILUL FORD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 smtClean="0"/>
              <a:t>ERORILE IDENTIFICATE PRIN DIAGNOZA</a:t>
            </a:r>
            <a:endParaRPr lang="en-US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ro-RO" b="1" dirty="0" smtClean="0">
                <a:solidFill>
                  <a:srgbClr val="0070C0"/>
                </a:solidFill>
              </a:rPr>
              <a:t>Î</a:t>
            </a:r>
            <a:r>
              <a:rPr lang="en-US" b="1" dirty="0" smtClean="0">
                <a:solidFill>
                  <a:srgbClr val="0070C0"/>
                </a:solidFill>
              </a:rPr>
              <a:t>NLOCUIREA PL</a:t>
            </a:r>
            <a:r>
              <a:rPr lang="ro-RO" b="1" dirty="0" smtClean="0">
                <a:solidFill>
                  <a:srgbClr val="0070C0"/>
                </a:solidFill>
              </a:rPr>
              <a:t>Ă</a:t>
            </a:r>
            <a:r>
              <a:rPr lang="en-US" b="1" dirty="0" smtClean="0">
                <a:solidFill>
                  <a:srgbClr val="0070C0"/>
                </a:solidFill>
              </a:rPr>
              <a:t>CU</a:t>
            </a:r>
            <a:r>
              <a:rPr lang="ro-RO" b="1" dirty="0" smtClean="0">
                <a:solidFill>
                  <a:srgbClr val="0070C0"/>
                </a:solidFill>
              </a:rPr>
              <a:t>Ț</a:t>
            </a:r>
            <a:r>
              <a:rPr lang="en-US" b="1" dirty="0" smtClean="0">
                <a:solidFill>
                  <a:srgbClr val="0070C0"/>
                </a:solidFill>
              </a:rPr>
              <a:t>ELOR DE FR</a:t>
            </a:r>
            <a:r>
              <a:rPr lang="ro-RO" b="1" dirty="0" smtClean="0">
                <a:solidFill>
                  <a:srgbClr val="0070C0"/>
                </a:solidFill>
              </a:rPr>
              <a:t>Â</a:t>
            </a:r>
            <a:r>
              <a:rPr lang="en-US" b="1" dirty="0" smtClean="0">
                <a:solidFill>
                  <a:srgbClr val="0070C0"/>
                </a:solidFill>
              </a:rPr>
              <a:t>N</a:t>
            </a:r>
            <a:r>
              <a:rPr lang="ro-RO" b="1" dirty="0" smtClean="0">
                <a:solidFill>
                  <a:srgbClr val="0070C0"/>
                </a:solidFill>
              </a:rPr>
              <a:t>Ă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smtClean="0"/>
              <a:t>OPERATII DE INLOCUIRE A PLACUTELOR DE FRANA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smtClean="0"/>
              <a:t>ECHIPAMENTE SI SDV-URI FOLOSITE IN TIMPUL OPERATIILOR</a:t>
            </a:r>
          </a:p>
          <a:p>
            <a:pPr marL="0" indent="0">
              <a:buNone/>
            </a:pP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4020" y="4505899"/>
            <a:ext cx="4468716" cy="1410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2815" y="4340646"/>
            <a:ext cx="3554776" cy="183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3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Protectia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muncii</a:t>
            </a:r>
            <a:r>
              <a:rPr lang="en-US" sz="4000" b="1" dirty="0" smtClean="0">
                <a:solidFill>
                  <a:srgbClr val="C00000"/>
                </a:solidFill>
              </a:rPr>
              <a:t> in atelier </a:t>
            </a:r>
            <a:r>
              <a:rPr lang="en-US" sz="4000" b="1" dirty="0" err="1" smtClean="0">
                <a:solidFill>
                  <a:srgbClr val="C00000"/>
                </a:solidFill>
              </a:rPr>
              <a:t>si</a:t>
            </a:r>
            <a:r>
              <a:rPr lang="en-US" sz="4000" b="1" dirty="0" smtClean="0">
                <a:solidFill>
                  <a:srgbClr val="C00000"/>
                </a:solidFill>
              </a:rPr>
              <a:t> la </a:t>
            </a:r>
            <a:r>
              <a:rPr lang="en-US" sz="4000" b="1" dirty="0" err="1" smtClean="0">
                <a:solidFill>
                  <a:srgbClr val="C00000"/>
                </a:solidFill>
              </a:rPr>
              <a:t>punctele</a:t>
            </a:r>
            <a:r>
              <a:rPr lang="en-US" sz="4000" b="1" dirty="0" smtClean="0">
                <a:solidFill>
                  <a:srgbClr val="C00000"/>
                </a:solidFill>
              </a:rPr>
              <a:t> de </a:t>
            </a:r>
            <a:r>
              <a:rPr lang="en-US" sz="4000" b="1" dirty="0" err="1" smtClean="0">
                <a:solidFill>
                  <a:srgbClr val="C00000"/>
                </a:solidFill>
              </a:rPr>
              <a:t>lucru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0288" y="1825625"/>
            <a:ext cx="4373697" cy="43513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544896"/>
            <a:ext cx="4849429" cy="2652761"/>
          </a:xfrm>
        </p:spPr>
      </p:pic>
    </p:spTree>
    <p:extLst>
      <p:ext uri="{BB962C8B-B14F-4D97-AF65-F5344CB8AC3E}">
        <p14:creationId xmlns:p14="http://schemas.microsoft.com/office/powerpoint/2010/main" xmlns="" val="23622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402</Words>
  <Application>Microsoft Office PowerPoint</Application>
  <PresentationFormat>Custom</PresentationFormat>
  <Paragraphs>49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Colegiul UCECOM “Spiru Haret” Bucuresti  Codul acreditării: 2020-1-RO01-KA120-VET-095768 Proiect: 2022-1-RO01-KA121-VET-000066026  MENTENANȚA AUTOMOBILELOR   </vt:lpstr>
      <vt:lpstr>FLUXUL TEHNOLOGIC INTR-UN SERVICE AUTO</vt:lpstr>
      <vt:lpstr>P U N C T E de L U C R U  IN SERVICE AUTO</vt:lpstr>
      <vt:lpstr>M E N T E N A N T A AUTOMOBILELOR ..ESTE MAI USOR SA PREVII DECAT SA REPARI…</vt:lpstr>
      <vt:lpstr>I N T R E T I N E R E A  TEHNICA</vt:lpstr>
      <vt:lpstr>D I A G N O S T I C A R E A TEHNICA  </vt:lpstr>
      <vt:lpstr>SARCINI DE LUCRU-M e n t e n a n ț a auto</vt:lpstr>
      <vt:lpstr>Protectia muncii in atelier si la punctele de lucru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MENTENANTA AUTOMOBILELOR ..ESTE MAI USOR SA PREVII DECAT SA REPARI…</dc:title>
  <dc:creator>Gabi</dc:creator>
  <cp:lastModifiedBy>Utilizator</cp:lastModifiedBy>
  <cp:revision>23</cp:revision>
  <dcterms:created xsi:type="dcterms:W3CDTF">2023-06-09T08:21:56Z</dcterms:created>
  <dcterms:modified xsi:type="dcterms:W3CDTF">2023-07-17T07:52:55Z</dcterms:modified>
</cp:coreProperties>
</file>