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84" r:id="rId3"/>
    <p:sldId id="259" r:id="rId4"/>
    <p:sldId id="264" r:id="rId5"/>
    <p:sldId id="286" r:id="rId6"/>
    <p:sldId id="263" r:id="rId7"/>
    <p:sldId id="279" r:id="rId8"/>
    <p:sldId id="280" r:id="rId9"/>
    <p:sldId id="265" r:id="rId10"/>
    <p:sldId id="268" r:id="rId11"/>
    <p:sldId id="285" r:id="rId12"/>
    <p:sldId id="273" r:id="rId13"/>
    <p:sldId id="272" r:id="rId14"/>
    <p:sldId id="282" r:id="rId15"/>
    <p:sldId id="275" r:id="rId16"/>
    <p:sldId id="287" r:id="rId17"/>
    <p:sldId id="276" r:id="rId18"/>
    <p:sldId id="269" r:id="rId19"/>
    <p:sldId id="291" r:id="rId20"/>
    <p:sldId id="260" r:id="rId21"/>
    <p:sldId id="290" r:id="rId22"/>
    <p:sldId id="274" r:id="rId23"/>
    <p:sldId id="277" r:id="rId24"/>
    <p:sldId id="29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2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07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95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76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09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7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8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7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8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3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4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9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5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902E71-FD09-4F93-90C6-26E8AFA3DD3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0716E56-962B-4E57-B50C-2CD5B5192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691640"/>
            <a:ext cx="8825658" cy="3085741"/>
          </a:xfrm>
        </p:spPr>
        <p:txBody>
          <a:bodyPr/>
          <a:lstStyle/>
          <a:p>
            <a:r>
              <a:rPr lang="ro-RO" b="1" dirty="0"/>
              <a:t>COLEGIUL UCECOM </a:t>
            </a:r>
            <a:br>
              <a:rPr lang="en-US" b="1" dirty="0"/>
            </a:br>
            <a:r>
              <a:rPr lang="en-US" b="1" dirty="0"/>
              <a:t>“</a:t>
            </a:r>
            <a:r>
              <a:rPr lang="ro-RO" b="1" dirty="0"/>
              <a:t>SPIRU HARET</a:t>
            </a:r>
            <a:r>
              <a:rPr lang="en-US" b="1" dirty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8614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COAFOR</a:t>
            </a:r>
          </a:p>
        </p:txBody>
      </p:sp>
    </p:spTree>
    <p:extLst>
      <p:ext uri="{BB962C8B-B14F-4D97-AF65-F5344CB8AC3E}">
        <p14:creationId xmlns:p14="http://schemas.microsoft.com/office/powerpoint/2010/main" val="127262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C055D6B-33FB-4732-A4C2-1CC98B9DE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4" r="1" b="3708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0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DB585F2C-E6FC-43E2-958C-39779E554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5" b="193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0011278-E3D0-4B0C-A150-6DEBED6F5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06"/>
          <a:stretch/>
        </p:blipFill>
        <p:spPr>
          <a:xfrm>
            <a:off x="643467" y="557190"/>
            <a:ext cx="5346948" cy="5743612"/>
          </a:xfrm>
          <a:prstGeom prst="rect">
            <a:avLst/>
          </a:prstGeom>
        </p:spPr>
      </p:pic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01A99CE9-115A-477C-A0A1-31ACABE03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81"/>
          <a:stretch/>
        </p:blipFill>
        <p:spPr>
          <a:xfrm>
            <a:off x="6182942" y="557190"/>
            <a:ext cx="5365590" cy="57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0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DDAFE3F9-B415-4C95-BCB7-7C7AB2871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0" r="1" b="12789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8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9059407C-7977-4D2E-99B0-9EB302972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6448"/>
          <a:stretch/>
        </p:blipFill>
        <p:spPr>
          <a:xfrm>
            <a:off x="126122" y="672663"/>
            <a:ext cx="5173675" cy="5073876"/>
          </a:xfrm>
          <a:prstGeom prst="rect">
            <a:avLst/>
          </a:prstGeom>
        </p:spPr>
      </p:pic>
      <p:pic>
        <p:nvPicPr>
          <p:cNvPr id="14" name="Content Placeholder 3" descr="A picture containing indoor, person, conference room&#10;&#10;Description automatically generated">
            <a:extLst>
              <a:ext uri="{FF2B5EF4-FFF2-40B4-BE49-F238E27FC236}">
                <a16:creationId xmlns:a16="http://schemas.microsoft.com/office/drawing/2014/main" id="{3BCEEA71-280A-4637-A763-C3F07E914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" b="24291"/>
          <a:stretch/>
        </p:blipFill>
        <p:spPr>
          <a:xfrm>
            <a:off x="5488852" y="212842"/>
            <a:ext cx="6511044" cy="62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30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a room&#10;&#10;Description automatically generated">
            <a:extLst>
              <a:ext uri="{FF2B5EF4-FFF2-40B4-BE49-F238E27FC236}">
                <a16:creationId xmlns:a16="http://schemas.microsoft.com/office/drawing/2014/main" id="{4DCAF0E7-7B37-4954-86EB-D95D65BD7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5" r="-1" b="38162"/>
          <a:stretch/>
        </p:blipFill>
        <p:spPr>
          <a:xfrm>
            <a:off x="738487" y="348984"/>
            <a:ext cx="5346948" cy="5743612"/>
          </a:xfrm>
          <a:prstGeom prst="rect">
            <a:avLst/>
          </a:prstGeom>
        </p:spPr>
      </p:pic>
      <p:pic>
        <p:nvPicPr>
          <p:cNvPr id="3" name="Picture 2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id="{4A9EC10C-D219-42B3-AAB4-F29D66314B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81"/>
          <a:stretch/>
        </p:blipFill>
        <p:spPr>
          <a:xfrm>
            <a:off x="6822397" y="672660"/>
            <a:ext cx="4760845" cy="509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0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floor, table, furniture&#10;&#10;Description automatically generated">
            <a:extLst>
              <a:ext uri="{FF2B5EF4-FFF2-40B4-BE49-F238E27FC236}">
                <a16:creationId xmlns:a16="http://schemas.microsoft.com/office/drawing/2014/main" id="{BB1893EE-AE82-4883-8E80-A6AEB8158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b="393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2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room&#10;&#10;Description automatically generated">
            <a:extLst>
              <a:ext uri="{FF2B5EF4-FFF2-40B4-BE49-F238E27FC236}">
                <a16:creationId xmlns:a16="http://schemas.microsoft.com/office/drawing/2014/main" id="{E538570E-82DE-46D2-9B6D-D33DE3EB1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2" b="46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9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8B506648-3F7D-4C98-9B60-C701E7708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6"/>
          <a:stretch/>
        </p:blipFill>
        <p:spPr>
          <a:xfrm>
            <a:off x="643467" y="557190"/>
            <a:ext cx="5346948" cy="5743612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7F6E996-AB3C-463C-B8F6-93EC03F7D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5774"/>
          <a:stretch/>
        </p:blipFill>
        <p:spPr>
          <a:xfrm>
            <a:off x="6182942" y="557190"/>
            <a:ext cx="5365590" cy="57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87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indoor&#10;&#10;Description automatically generated">
            <a:extLst>
              <a:ext uri="{FF2B5EF4-FFF2-40B4-BE49-F238E27FC236}">
                <a16:creationId xmlns:a16="http://schemas.microsoft.com/office/drawing/2014/main" id="{11A4F6A1-39AF-4BF4-A205-48EBB58C3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6" b="2834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8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EDD56B5-EC3F-4058-AB13-3D4DB23B61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24" name="Content Placeholder 11" descr="A picture containing text&#10;&#10;Description automatically generated">
            <a:extLst>
              <a:ext uri="{FF2B5EF4-FFF2-40B4-BE49-F238E27FC236}">
                <a16:creationId xmlns:a16="http://schemas.microsoft.com/office/drawing/2014/main" id="{25616A8C-B16B-47CA-87DF-906EBF5F17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77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207AB9DF-F204-496E-8937-1F10E90C3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0" r="-1" b="20916"/>
          <a:stretch/>
        </p:blipFill>
        <p:spPr>
          <a:xfrm>
            <a:off x="2519010" y="38790"/>
            <a:ext cx="6348263" cy="68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4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indoor, floor, room, office&#10;&#10;Description automatically generated">
            <a:extLst>
              <a:ext uri="{FF2B5EF4-FFF2-40B4-BE49-F238E27FC236}">
                <a16:creationId xmlns:a16="http://schemas.microsoft.com/office/drawing/2014/main" id="{106B6C73-4CE1-410F-808B-B1E125120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2" b="279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73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BA98BED2-BC43-4186-9FD9-A638658E4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06"/>
          <a:stretch/>
        </p:blipFill>
        <p:spPr>
          <a:xfrm>
            <a:off x="643467" y="557190"/>
            <a:ext cx="5346948" cy="5743612"/>
          </a:xfrm>
          <a:prstGeom prst="rect">
            <a:avLst/>
          </a:prstGeom>
        </p:spPr>
      </p:pic>
      <p:pic>
        <p:nvPicPr>
          <p:cNvPr id="2" name="Picture 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582F7CE-5A04-4B17-A954-E369E941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1" r="1291"/>
          <a:stretch/>
        </p:blipFill>
        <p:spPr>
          <a:xfrm>
            <a:off x="6182942" y="557190"/>
            <a:ext cx="5365590" cy="57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334B3-63A6-48B3-B26E-F36F95FD0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72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person getting her hair done&#10;&#10;Description automatically generated with low confidence">
            <a:extLst>
              <a:ext uri="{FF2B5EF4-FFF2-40B4-BE49-F238E27FC236}">
                <a16:creationId xmlns:a16="http://schemas.microsoft.com/office/drawing/2014/main" id="{D48DC7E9-924B-4C9A-9106-800983272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" b="148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2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41AD05E-CBDD-4620-8BBE-0590707F1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" r="1" b="13892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2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BB06A230-C4DD-4E35-8F5B-AAFBF0566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1" b="2065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8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 descr="A person getting the hair done&#10;&#10;Description automatically generated with medium confidence">
            <a:extLst>
              <a:ext uri="{FF2B5EF4-FFF2-40B4-BE49-F238E27FC236}">
                <a16:creationId xmlns:a16="http://schemas.microsoft.com/office/drawing/2014/main" id="{4B64F867-AD6F-42DD-947F-86F416BA0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3" name="Content Placeholder 2" descr="A person cutting a person's hair&#10;&#10;Description automatically generated with medium confidence">
            <a:extLst>
              <a:ext uri="{FF2B5EF4-FFF2-40B4-BE49-F238E27FC236}">
                <a16:creationId xmlns:a16="http://schemas.microsoft.com/office/drawing/2014/main" id="{009BA25F-DC89-4775-B120-02024E079C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90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3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833CB3-4B7C-4F61-A155-0E07C6448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8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yellow&#10;&#10;Description automatically generated">
            <a:extLst>
              <a:ext uri="{FF2B5EF4-FFF2-40B4-BE49-F238E27FC236}">
                <a16:creationId xmlns:a16="http://schemas.microsoft.com/office/drawing/2014/main" id="{4BF95DB4-E031-4D6E-A7B2-CAE6F0CF4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1" b="424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5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94AF44A-BA49-4FC8-A19F-3C00D4915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7" r="9707"/>
          <a:stretch/>
        </p:blipFill>
        <p:spPr>
          <a:xfrm>
            <a:off x="359155" y="0"/>
            <a:ext cx="4654276" cy="6857990"/>
          </a:xfrm>
          <a:prstGeom prst="rect">
            <a:avLst/>
          </a:prstGeom>
        </p:spPr>
      </p:pic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27ACC16C-A855-4F5B-9F0C-2AAAB28F6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35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99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</TotalTime>
  <Words>3</Words>
  <Application>Microsoft Office PowerPoint</Application>
  <PresentationFormat>Widescreen</PresentationFormat>
  <Paragraphs>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 Boardroom</vt:lpstr>
      <vt:lpstr>COLEGIUL UCECOM  “SPIRU HARET”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Ceauşu Matei</dc:creator>
  <cp:lastModifiedBy>Utilizator</cp:lastModifiedBy>
  <cp:revision>4</cp:revision>
  <dcterms:created xsi:type="dcterms:W3CDTF">2021-01-19T14:49:41Z</dcterms:created>
  <dcterms:modified xsi:type="dcterms:W3CDTF">2021-01-19T15:09:14Z</dcterms:modified>
</cp:coreProperties>
</file>