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1" r:id="rId5"/>
    <p:sldId id="265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91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932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3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6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37CD-A5DB-4CB4-AE2D-1AB3EC97E96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9153BD-AD92-4940-A23F-CCCA236E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5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8412" y="1701800"/>
            <a:ext cx="8915399" cy="4030785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COLEGIUL UCECOM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“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SPIRU HARET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”</a:t>
            </a:r>
            <a:br>
              <a:rPr lang="ro-RO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</a:br>
            <a:br>
              <a:rPr lang="ro-RO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</a:br>
            <a:r>
              <a:rPr lang="ro-RO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MECANIC AUTO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2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man, preparing, young&#10;&#10;Description automatically generated">
            <a:extLst>
              <a:ext uri="{FF2B5EF4-FFF2-40B4-BE49-F238E27FC236}">
                <a16:creationId xmlns:a16="http://schemas.microsoft.com/office/drawing/2014/main" id="{C34D9621-031C-4AB1-8F0C-0D238A18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1" y="76200"/>
            <a:ext cx="8923866" cy="669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18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child, man&#10;&#10;Description automatically generated">
            <a:extLst>
              <a:ext uri="{FF2B5EF4-FFF2-40B4-BE49-F238E27FC236}">
                <a16:creationId xmlns:a16="http://schemas.microsoft.com/office/drawing/2014/main" id="{5146610C-ABBD-4564-BAF9-FF028756D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06" y="304354"/>
            <a:ext cx="3709732" cy="361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9" descr="A group of people standing in front of a car&#10;&#10;Description automatically generated">
            <a:extLst>
              <a:ext uri="{FF2B5EF4-FFF2-40B4-BE49-F238E27FC236}">
                <a16:creationId xmlns:a16="http://schemas.microsoft.com/office/drawing/2014/main" id="{DEC6B9CF-F134-4062-91FF-1E71F650297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4" y="1189038"/>
            <a:ext cx="6474883" cy="4856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989" y="4279454"/>
            <a:ext cx="1778666" cy="2371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6" y="4279455"/>
            <a:ext cx="1778666" cy="2371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019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A picture containing person, boy, child, table&#10;&#10;Description automatically generated">
            <a:extLst>
              <a:ext uri="{FF2B5EF4-FFF2-40B4-BE49-F238E27FC236}">
                <a16:creationId xmlns:a16="http://schemas.microsoft.com/office/drawing/2014/main" id="{1A847E34-3118-4106-A5A4-AF044A729A4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96" y="235736"/>
            <a:ext cx="5948095" cy="4461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93" y="4827791"/>
            <a:ext cx="1465507" cy="195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ar parked in a parking lot&#10;&#10;Description automatically generated">
            <a:extLst>
              <a:ext uri="{FF2B5EF4-FFF2-40B4-BE49-F238E27FC236}">
                <a16:creationId xmlns:a16="http://schemas.microsoft.com/office/drawing/2014/main" id="{46F935AC-5883-47D9-A3AB-012275974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52" y="3445005"/>
            <a:ext cx="3108681" cy="3108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group of people in a room&#10;&#10;Description automatically generated">
            <a:extLst>
              <a:ext uri="{FF2B5EF4-FFF2-40B4-BE49-F238E27FC236}">
                <a16:creationId xmlns:a16="http://schemas.microsoft.com/office/drawing/2014/main" id="{82F104B5-85C5-4623-8AA3-7A61749BD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52" y="139700"/>
            <a:ext cx="3108681" cy="3108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3" y="4840491"/>
            <a:ext cx="2510578" cy="193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42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, indoor, person, dog&#10;&#10;Description automatically generated">
            <a:extLst>
              <a:ext uri="{FF2B5EF4-FFF2-40B4-BE49-F238E27FC236}">
                <a16:creationId xmlns:a16="http://schemas.microsoft.com/office/drawing/2014/main" id="{90612E65-CACB-447C-AD8E-02FADDE2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01" y="328382"/>
            <a:ext cx="5522688" cy="414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person, indoor, cutting, man&#10;&#10;Description automatically generated">
            <a:extLst>
              <a:ext uri="{FF2B5EF4-FFF2-40B4-BE49-F238E27FC236}">
                <a16:creationId xmlns:a16="http://schemas.microsoft.com/office/drawing/2014/main" id="{DB279800-FD39-478D-BCE7-5CA486E35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1" y="539687"/>
            <a:ext cx="4393006" cy="58556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00" y="4677963"/>
            <a:ext cx="1559699" cy="207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89" y="4677963"/>
            <a:ext cx="1564310" cy="2085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88" y="4677963"/>
            <a:ext cx="1559699" cy="207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27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DFCA3A18-6C46-472C-8E1A-DB723DAEF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4" y="1302108"/>
            <a:ext cx="7042942" cy="483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98" y="3086099"/>
            <a:ext cx="2712208" cy="361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263BC1A2-A29A-4C70-B5B6-5EFC13737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98" y="152400"/>
            <a:ext cx="2712208" cy="271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16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indoor, man, standing&#10;&#10;Description automatically generated">
            <a:extLst>
              <a:ext uri="{FF2B5EF4-FFF2-40B4-BE49-F238E27FC236}">
                <a16:creationId xmlns:a16="http://schemas.microsoft.com/office/drawing/2014/main" id="{915D97CA-1244-43E8-97C2-7D8B1704F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12" y="267891"/>
            <a:ext cx="2954188" cy="30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picture containing person, motorcycle, man, luggage&#10;&#10;Description automatically generated">
            <a:extLst>
              <a:ext uri="{FF2B5EF4-FFF2-40B4-BE49-F238E27FC236}">
                <a16:creationId xmlns:a16="http://schemas.microsoft.com/office/drawing/2014/main" id="{9ADF8958-833C-4B70-9545-17FBDF6CE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6" y="267891"/>
            <a:ext cx="3044824" cy="30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26" y="673889"/>
            <a:ext cx="3958238" cy="527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17" y="3633517"/>
            <a:ext cx="2305050" cy="307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87" y="3666856"/>
            <a:ext cx="2212382" cy="294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198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81" y="4749801"/>
            <a:ext cx="2677818" cy="200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4" y="2400301"/>
            <a:ext cx="2675465" cy="200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81" y="125236"/>
            <a:ext cx="2677819" cy="2008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07" y="125236"/>
            <a:ext cx="4974698" cy="6632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9521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Century Gothic</vt:lpstr>
      <vt:lpstr>Courier New</vt:lpstr>
      <vt:lpstr>Wingdings 3</vt:lpstr>
      <vt:lpstr>Wisp</vt:lpstr>
      <vt:lpstr>COLEGIUL UCECOM “SPIRU HARET”  MECANIC AUTO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CALIFICAREA MECANIC AUTO</dc:title>
  <dc:creator>Utilizator</dc:creator>
  <cp:lastModifiedBy>Utilizator</cp:lastModifiedBy>
  <cp:revision>19</cp:revision>
  <dcterms:created xsi:type="dcterms:W3CDTF">2021-01-19T17:11:22Z</dcterms:created>
  <dcterms:modified xsi:type="dcterms:W3CDTF">2021-01-20T09:30:28Z</dcterms:modified>
</cp:coreProperties>
</file>